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1.svg" ContentType="image/svg+xml"/>
  <Override PartName="/ppt/media/image23.svg" ContentType="image/svg+xml"/>
  <Override PartName="/ppt/media/image25.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57" r:id="rId4"/>
    <p:sldId id="258" r:id="rId5"/>
    <p:sldId id="259" r:id="rId6"/>
    <p:sldId id="267" r:id="rId7"/>
    <p:sldId id="269" r:id="rId8"/>
    <p:sldId id="260" r:id="rId9"/>
    <p:sldId id="270" r:id="rId10"/>
    <p:sldId id="261" r:id="rId11"/>
    <p:sldId id="271" r:id="rId12"/>
    <p:sldId id="262" r:id="rId13"/>
    <p:sldId id="272" r:id="rId14"/>
    <p:sldId id="263" r:id="rId15"/>
    <p:sldId id="274" r:id="rId16"/>
    <p:sldId id="266" r:id="rId17"/>
    <p:sldId id="275" r:id="rId18"/>
    <p:sldId id="277"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àng Thành" initials="H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EFD9"/>
    <a:srgbClr val="00B0F0"/>
    <a:srgbClr val="C2E6F2"/>
    <a:srgbClr val="84C9E5"/>
    <a:srgbClr val="6598FF"/>
    <a:srgbClr val="81B2DF"/>
    <a:srgbClr val="BDD7EE"/>
    <a:srgbClr val="0097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71" autoAdjust="0"/>
    <p:restoredTop sz="94660"/>
  </p:normalViewPr>
  <p:slideViewPr>
    <p:cSldViewPr snapToGrid="0" showGuides="1">
      <p:cViewPr>
        <p:scale>
          <a:sx n="75" d="100"/>
          <a:sy n="75" d="100"/>
        </p:scale>
        <p:origin x="768" y="278"/>
      </p:cViewPr>
      <p:guideLst>
        <p:guide orient="horz" pos="2195"/>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hasCustomPrompt="1"/>
          </p:nvPr>
        </p:nvSpPr>
        <p:spPr>
          <a:xfrm>
            <a:off x="1876424" y="1122363"/>
            <a:ext cx="8791575" cy="2387600"/>
          </a:xfrm>
        </p:spPr>
        <p:txBody>
          <a:bodyPr anchor="b">
            <a:normAutofit/>
          </a:bodyPr>
          <a:lstStyle>
            <a:lvl1pPr algn="l">
              <a:defRPr sz="4800"/>
            </a:lvl1pPr>
          </a:lstStyle>
          <a:p>
            <a:r>
              <a:rPr lang="vi-VN"/>
              <a:t>Bấm để sửa kiểu tiêu đề Bản cái</a:t>
            </a:r>
            <a:endParaRPr lang="en-US" dirty="0"/>
          </a:p>
        </p:txBody>
      </p:sp>
      <p:sp>
        <p:nvSpPr>
          <p:cNvPr id="3" name="Subtitle 2"/>
          <p:cNvSpPr>
            <a:spLocks noGrp="1"/>
          </p:cNvSpPr>
          <p:nvPr>
            <p:ph type="subTitle" idx="1" hasCustomPrompt="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CF40951-4222-4F39-8A70-F1A4BEC8073C}" type="datetimeFigureOut">
              <a:rPr lang="en-GB" smtClean="0"/>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0A4883A9-69CD-4670-BC2D-42B345990052}"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0" y="4304664"/>
            <a:ext cx="9912355" cy="819355"/>
          </a:xfrm>
        </p:spPr>
        <p:txBody>
          <a:bodyPr anchor="b">
            <a:normAutofit/>
          </a:bodyPr>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hasCustomPrompt="1"/>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56" y="609600"/>
            <a:ext cx="9905955" cy="3429000"/>
          </a:xfrm>
        </p:spPr>
        <p:txBody>
          <a:bodyPr anchor="ctr">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hasCustomPrompt="1"/>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609599"/>
            <a:ext cx="9302752" cy="2748429"/>
          </a:xfrm>
        </p:spPr>
        <p:txBody>
          <a:bodyPr anchor="ctr">
            <a:normAutofit/>
          </a:bodyPr>
          <a:lstStyle>
            <a:lvl1pPr>
              <a:defRPr sz="3600"/>
            </a:lvl1pPr>
          </a:lstStyle>
          <a:p>
            <a:r>
              <a:rPr lang="vi-VN"/>
              <a:t>Bấm để sửa kiểu tiêu đề Bản cái</a:t>
            </a:r>
            <a:endParaRPr lang="en-US" dirty="0"/>
          </a:p>
        </p:txBody>
      </p:sp>
      <p:sp>
        <p:nvSpPr>
          <p:cNvPr id="12" name="Text Placeholder 3"/>
          <p:cNvSpPr>
            <a:spLocks noGrp="1"/>
          </p:cNvSpPr>
          <p:nvPr>
            <p:ph type="body" sz="half" idx="13" hasCustomPrompt="1"/>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4" name="Text Placeholder 3"/>
          <p:cNvSpPr>
            <a:spLocks noGrp="1"/>
          </p:cNvSpPr>
          <p:nvPr>
            <p:ph type="body" sz="half" idx="2" hasCustomPrompt="1"/>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0" y="2134041"/>
            <a:ext cx="9906001" cy="2511835"/>
          </a:xfrm>
        </p:spPr>
        <p:txBody>
          <a:bodyPr anchor="b">
            <a:normAutofit/>
          </a:bodyPr>
          <a:lstStyle>
            <a:lvl1pPr>
              <a:defRPr sz="3600"/>
            </a:lvl1pPr>
          </a:lstStyle>
          <a:p>
            <a:r>
              <a:rPr lang="vi-VN"/>
              <a:t>Bấm để sửa kiểu tiêu đề Bản cái</a:t>
            </a:r>
            <a:endParaRPr lang="en-US" dirty="0"/>
          </a:p>
        </p:txBody>
      </p:sp>
      <p:sp>
        <p:nvSpPr>
          <p:cNvPr id="4" name="Text Placeholder 3"/>
          <p:cNvSpPr>
            <a:spLocks noGrp="1"/>
          </p:cNvSpPr>
          <p:nvPr>
            <p:ph type="body" sz="half" idx="2" hasCustomPrompt="1"/>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1141413" y="609600"/>
            <a:ext cx="9905998" cy="1905000"/>
          </a:xfrm>
        </p:spPr>
        <p:txBody>
          <a:bodyPr/>
          <a:lstStyle/>
          <a:p>
            <a:r>
              <a:rPr lang="vi-VN"/>
              <a:t>Bấm để sửa kiểu tiêu đề Bản cái</a:t>
            </a:r>
            <a:endParaRPr lang="en-US" dirty="0"/>
          </a:p>
        </p:txBody>
      </p:sp>
      <p:sp>
        <p:nvSpPr>
          <p:cNvPr id="7" name="Text Placeholder 2"/>
          <p:cNvSpPr>
            <a:spLocks noGrp="1"/>
          </p:cNvSpPr>
          <p:nvPr>
            <p:ph type="body" idx="1" hasCustomPrompt="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8" name="Text Placeholder 3"/>
          <p:cNvSpPr>
            <a:spLocks noGrp="1"/>
          </p:cNvSpPr>
          <p:nvPr>
            <p:ph type="body" sz="half" idx="15" hasCustomPrompt="1"/>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9" name="Text Placeholder 4"/>
          <p:cNvSpPr>
            <a:spLocks noGrp="1"/>
          </p:cNvSpPr>
          <p:nvPr>
            <p:ph type="body" sz="quarter" idx="3" hasCustomPrompt="1"/>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10" name="Text Placeholder 3"/>
          <p:cNvSpPr>
            <a:spLocks noGrp="1"/>
          </p:cNvSpPr>
          <p:nvPr>
            <p:ph type="body" sz="half" idx="16" hasCustomPrompt="1"/>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11" name="Text Placeholder 4"/>
          <p:cNvSpPr>
            <a:spLocks noGrp="1"/>
          </p:cNvSpPr>
          <p:nvPr>
            <p:ph type="body" sz="quarter" idx="13" hasCustomPrompt="1"/>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12" name="Text Placeholder 3"/>
          <p:cNvSpPr>
            <a:spLocks noGrp="1"/>
          </p:cNvSpPr>
          <p:nvPr>
            <p:ph type="body" sz="half" idx="17" hasCustomPrompt="1"/>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3" name="Date Placeholder 2"/>
          <p:cNvSpPr>
            <a:spLocks noGrp="1"/>
          </p:cNvSpPr>
          <p:nvPr>
            <p:ph type="dt" sz="half" idx="10"/>
          </p:nvPr>
        </p:nvSpPr>
        <p:spPr/>
        <p:txBody>
          <a:bodyPr/>
          <a:lstStyle/>
          <a:p>
            <a:fld id="{7CF40951-4222-4F39-8A70-F1A4BEC8073C}"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hasCustomPrompt="1"/>
          </p:nvPr>
        </p:nvSpPr>
        <p:spPr>
          <a:xfrm>
            <a:off x="1141411" y="609600"/>
            <a:ext cx="9905999" cy="1905000"/>
          </a:xfrm>
        </p:spPr>
        <p:txBody>
          <a:bodyPr/>
          <a:lstStyle/>
          <a:p>
            <a:r>
              <a:rPr lang="vi-VN"/>
              <a:t>Bấm để sửa kiểu tiêu đề Bản cái</a:t>
            </a:r>
            <a:endParaRPr lang="en-US" dirty="0"/>
          </a:p>
        </p:txBody>
      </p:sp>
      <p:sp>
        <p:nvSpPr>
          <p:cNvPr id="19" name="Text Placeholder 2"/>
          <p:cNvSpPr>
            <a:spLocks noGrp="1"/>
          </p:cNvSpPr>
          <p:nvPr>
            <p:ph type="body" idx="1" hasCustomPrompt="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20" name="Picture Placehold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hasCustomPrompt="1"/>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22" name="Text Placeholder 4"/>
          <p:cNvSpPr>
            <a:spLocks noGrp="1"/>
          </p:cNvSpPr>
          <p:nvPr>
            <p:ph type="body" sz="quarter" idx="3" hasCustomPrompt="1"/>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23" name="Picture Placehold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hasCustomPrompt="1"/>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25" name="Text Placeholder 4"/>
          <p:cNvSpPr>
            <a:spLocks noGrp="1"/>
          </p:cNvSpPr>
          <p:nvPr>
            <p:ph type="body" sz="quarter" idx="13" hasCustomPrompt="1"/>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26" name="Picture Placehold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hasCustomPrompt="1"/>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endParaRPr lang="vi-VN"/>
          </a:p>
        </p:txBody>
      </p:sp>
      <p:sp>
        <p:nvSpPr>
          <p:cNvPr id="3" name="Date Placeholder 2"/>
          <p:cNvSpPr>
            <a:spLocks noGrp="1"/>
          </p:cNvSpPr>
          <p:nvPr>
            <p:ph type="dt" sz="half" idx="10"/>
          </p:nvPr>
        </p:nvSpPr>
        <p:spPr/>
        <p:txBody>
          <a:bodyPr/>
          <a:lstStyle/>
          <a:p>
            <a:fld id="{7CF40951-4222-4F39-8A70-F1A4BEC8073C}"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Date Placeholder 3"/>
          <p:cNvSpPr>
            <a:spLocks noGrp="1"/>
          </p:cNvSpPr>
          <p:nvPr>
            <p:ph type="dt" sz="half" idx="10"/>
          </p:nvPr>
        </p:nvSpPr>
        <p:spPr/>
        <p:txBody>
          <a:bodyPr/>
          <a:lstStyle/>
          <a:p>
            <a:fld id="{7CF40951-4222-4F39-8A70-F1A4BEC8073C}"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609599"/>
            <a:ext cx="2005011" cy="5181601"/>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hasCustomPrompt="1"/>
          </p:nvPr>
        </p:nvSpPr>
        <p:spPr>
          <a:xfrm>
            <a:off x="1141410" y="609599"/>
            <a:ext cx="7748590" cy="5181601"/>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Date Placeholder 3"/>
          <p:cNvSpPr>
            <a:spLocks noGrp="1"/>
          </p:cNvSpPr>
          <p:nvPr>
            <p:ph type="dt" sz="half" idx="10"/>
          </p:nvPr>
        </p:nvSpPr>
        <p:spPr/>
        <p:txBody>
          <a:bodyPr/>
          <a:lstStyle/>
          <a:p>
            <a:fld id="{7CF40951-4222-4F39-8A70-F1A4BEC8073C}"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dirty="0"/>
          </a:p>
        </p:txBody>
      </p:sp>
      <p:sp>
        <p:nvSpPr>
          <p:cNvPr id="3" name="Content Placeholder 2"/>
          <p:cNvSpPr>
            <a:spLocks noGrp="1"/>
          </p:cNvSpPr>
          <p:nvPr>
            <p:ph idx="1" hasCustomPrompt="1"/>
          </p:nvPr>
        </p:nvSpPr>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Date Placeholder 3"/>
          <p:cNvSpPr>
            <a:spLocks noGrp="1"/>
          </p:cNvSpPr>
          <p:nvPr>
            <p:ph type="dt" sz="half" idx="10"/>
          </p:nvPr>
        </p:nvSpPr>
        <p:spPr/>
        <p:txBody>
          <a:bodyPr/>
          <a:lstStyle/>
          <a:p>
            <a:fld id="{7CF40951-4222-4F39-8A70-F1A4BEC8073C}"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1" y="1419226"/>
            <a:ext cx="9906000" cy="2852737"/>
          </a:xfrm>
        </p:spPr>
        <p:txBody>
          <a:bodyPr anchor="b">
            <a:normAutofit/>
          </a:bodyPr>
          <a:lstStyle>
            <a:lvl1pPr>
              <a:defRPr sz="3600"/>
            </a:lvl1pPr>
          </a:lstStyle>
          <a:p>
            <a:r>
              <a:rPr lang="vi-VN"/>
              <a:t>Bấm để sửa kiểu tiêu đề Bản cái</a:t>
            </a:r>
            <a:endParaRPr lang="en-US" dirty="0"/>
          </a:p>
        </p:txBody>
      </p:sp>
      <p:sp>
        <p:nvSpPr>
          <p:cNvPr id="3" name="Text Placeholder 2"/>
          <p:cNvSpPr>
            <a:spLocks noGrp="1"/>
          </p:cNvSpPr>
          <p:nvPr>
            <p:ph type="body" idx="1" hasCustomPrompt="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endParaRPr lang="vi-VN"/>
          </a:p>
        </p:txBody>
      </p:sp>
      <p:sp>
        <p:nvSpPr>
          <p:cNvPr id="4" name="Date Placeholder 3"/>
          <p:cNvSpPr>
            <a:spLocks noGrp="1"/>
          </p:cNvSpPr>
          <p:nvPr>
            <p:ph type="dt" sz="half" idx="10"/>
          </p:nvPr>
        </p:nvSpPr>
        <p:spPr/>
        <p:txBody>
          <a:bodyPr/>
          <a:lstStyle/>
          <a:p>
            <a:fld id="{7CF40951-4222-4F39-8A70-F1A4BEC8073C}"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dirty="0"/>
          </a:p>
        </p:txBody>
      </p:sp>
      <p:sp>
        <p:nvSpPr>
          <p:cNvPr id="3" name="Content Placeholder 2"/>
          <p:cNvSpPr>
            <a:spLocks noGrp="1"/>
          </p:cNvSpPr>
          <p:nvPr>
            <p:ph sz="half" idx="1" hasCustomPrompt="1"/>
          </p:nvPr>
        </p:nvSpPr>
        <p:spPr>
          <a:xfrm>
            <a:off x="1141410" y="2249486"/>
            <a:ext cx="4878389" cy="3541714"/>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Content Placeholder 3"/>
          <p:cNvSpPr>
            <a:spLocks noGrp="1"/>
          </p:cNvSpPr>
          <p:nvPr>
            <p:ph sz="half" idx="2" hasCustomPrompt="1"/>
          </p:nvPr>
        </p:nvSpPr>
        <p:spPr>
          <a:xfrm>
            <a:off x="6172200" y="2249486"/>
            <a:ext cx="4875211" cy="3541714"/>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1" y="619126"/>
            <a:ext cx="9906000" cy="1477961"/>
          </a:xfrm>
        </p:spPr>
        <p:txBody>
          <a:bodyPr/>
          <a:lstStyle/>
          <a:p>
            <a:r>
              <a:rPr lang="vi-VN"/>
              <a:t>Bấm để sửa kiểu tiêu đề Bản cái</a:t>
            </a:r>
            <a:endParaRPr lang="en-US" dirty="0"/>
          </a:p>
        </p:txBody>
      </p:sp>
      <p:sp>
        <p:nvSpPr>
          <p:cNvPr id="3" name="Text Placeholder 2"/>
          <p:cNvSpPr>
            <a:spLocks noGrp="1"/>
          </p:cNvSpPr>
          <p:nvPr>
            <p:ph type="body" idx="1" hasCustomPrompt="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ontent Placeholder 3"/>
          <p:cNvSpPr>
            <a:spLocks noGrp="1"/>
          </p:cNvSpPr>
          <p:nvPr>
            <p:ph sz="half" idx="2" hasCustomPrompt="1"/>
          </p:nvPr>
        </p:nvSpPr>
        <p:spPr>
          <a:xfrm>
            <a:off x="1141410" y="3073397"/>
            <a:ext cx="4878391" cy="2717801"/>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5" name="Text Placeholder 4"/>
          <p:cNvSpPr>
            <a:spLocks noGrp="1"/>
          </p:cNvSpPr>
          <p:nvPr>
            <p:ph type="body" sz="quarter" idx="3" hasCustomPrompt="1"/>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ontent Placeholder 5"/>
          <p:cNvSpPr>
            <a:spLocks noGrp="1"/>
          </p:cNvSpPr>
          <p:nvPr>
            <p:ph sz="quarter" idx="4" hasCustomPrompt="1"/>
          </p:nvPr>
        </p:nvSpPr>
        <p:spPr>
          <a:xfrm>
            <a:off x="6172200" y="3073397"/>
            <a:ext cx="4875210" cy="2717801"/>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7" name="Date Placeholder 6"/>
          <p:cNvSpPr>
            <a:spLocks noGrp="1"/>
          </p:cNvSpPr>
          <p:nvPr>
            <p:ph type="dt" sz="half" idx="10"/>
          </p:nvPr>
        </p:nvSpPr>
        <p:spPr/>
        <p:txBody>
          <a:bodyPr/>
          <a:lstStyle/>
          <a:p>
            <a:fld id="{7CF40951-4222-4F39-8A70-F1A4BEC8073C}"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7CF40951-4222-4F39-8A70-F1A4BEC8073C}"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40951-4222-4F39-8A70-F1A4BEC8073C}"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6705" y="609601"/>
            <a:ext cx="3856037" cy="1639884"/>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hasCustomPrompt="1"/>
          </p:nvPr>
        </p:nvSpPr>
        <p:spPr>
          <a:xfrm>
            <a:off x="5156200" y="592666"/>
            <a:ext cx="5891209" cy="5198534"/>
          </a:xfrm>
        </p:spPr>
        <p:txBody>
          <a:bodyPr anchor="ct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Text Placeholder 3"/>
          <p:cNvSpPr>
            <a:spLocks noGrp="1"/>
          </p:cNvSpPr>
          <p:nvPr>
            <p:ph type="body" sz="half" idx="2" hasCustomPrompt="1"/>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3" y="609600"/>
            <a:ext cx="5934508" cy="1639886"/>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hasCustomPrompt="1"/>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Date Placeholder 4"/>
          <p:cNvSpPr>
            <a:spLocks noGrp="1"/>
          </p:cNvSpPr>
          <p:nvPr>
            <p:ph type="dt" sz="half" idx="10"/>
          </p:nvPr>
        </p:nvSpPr>
        <p:spPr/>
        <p:txBody>
          <a:bodyPr/>
          <a:lstStyle/>
          <a:p>
            <a:fld id="{7CF40951-4222-4F39-8A70-F1A4BEC8073C}"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A4883A9-69CD-4670-BC2D-42B345990052}"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8">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F40951-4222-4F39-8A70-F1A4BEC8073C}" type="datetimeFigureOut">
              <a:rPr lang="en-GB" smtClean="0"/>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A4883A9-69CD-4670-BC2D-42B345990052}" type="slidenum">
              <a:rPr lang="en-GB" smtClean="0"/>
            </a:fld>
            <a:endParaRPr lang="en-GB"/>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2.png"/><Relationship Id="rId7" Type="http://schemas.openxmlformats.org/officeDocument/2006/relationships/image" Target="../media/image20.png"/><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image19.wdp"/><Relationship Id="rId3" Type="http://schemas.openxmlformats.org/officeDocument/2006/relationships/image" Target="../media/image18.png"/><Relationship Id="rId2" Type="http://schemas.openxmlformats.org/officeDocument/2006/relationships/image" Target="../media/image17.GIF"/><Relationship Id="rId18" Type="http://schemas.openxmlformats.org/officeDocument/2006/relationships/slideLayout" Target="../slideLayouts/slideLayout1.xml"/><Relationship Id="rId17" Type="http://schemas.openxmlformats.org/officeDocument/2006/relationships/image" Target="../media/image35.svg"/><Relationship Id="rId16" Type="http://schemas.openxmlformats.org/officeDocument/2006/relationships/image" Target="../media/image34.png"/><Relationship Id="rId15" Type="http://schemas.openxmlformats.org/officeDocument/2006/relationships/image" Target="../media/image33.svg"/><Relationship Id="rId14" Type="http://schemas.openxmlformats.org/officeDocument/2006/relationships/image" Target="../media/image32.png"/><Relationship Id="rId13" Type="http://schemas.openxmlformats.org/officeDocument/2006/relationships/image" Target="../media/image31.svg"/><Relationship Id="rId12" Type="http://schemas.openxmlformats.org/officeDocument/2006/relationships/image" Target="../media/image30.png"/><Relationship Id="rId11" Type="http://schemas.openxmlformats.org/officeDocument/2006/relationships/image" Target="../media/image29.svg"/><Relationship Id="rId10" Type="http://schemas.openxmlformats.org/officeDocument/2006/relationships/image" Target="../media/image28.png"/><Relationship Id="rId1"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22.png"/><Relationship Id="rId7" Type="http://schemas.openxmlformats.org/officeDocument/2006/relationships/image" Target="../media/image20.png"/><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image19.wdp"/><Relationship Id="rId3" Type="http://schemas.openxmlformats.org/officeDocument/2006/relationships/image" Target="../media/image18.png"/><Relationship Id="rId26" Type="http://schemas.openxmlformats.org/officeDocument/2006/relationships/slideLayout" Target="../slideLayouts/slideLayout1.xml"/><Relationship Id="rId25" Type="http://schemas.openxmlformats.org/officeDocument/2006/relationships/image" Target="../media/image35.svg"/><Relationship Id="rId24" Type="http://schemas.openxmlformats.org/officeDocument/2006/relationships/image" Target="../media/image34.png"/><Relationship Id="rId23" Type="http://schemas.openxmlformats.org/officeDocument/2006/relationships/image" Target="../media/image33.svg"/><Relationship Id="rId22" Type="http://schemas.openxmlformats.org/officeDocument/2006/relationships/image" Target="../media/image32.png"/><Relationship Id="rId21" Type="http://schemas.openxmlformats.org/officeDocument/2006/relationships/image" Target="../media/image31.svg"/><Relationship Id="rId20" Type="http://schemas.openxmlformats.org/officeDocument/2006/relationships/image" Target="../media/image30.png"/><Relationship Id="rId2" Type="http://schemas.openxmlformats.org/officeDocument/2006/relationships/image" Target="../media/image17.GIF"/><Relationship Id="rId19" Type="http://schemas.openxmlformats.org/officeDocument/2006/relationships/image" Target="../media/image29.svg"/><Relationship Id="rId18" Type="http://schemas.openxmlformats.org/officeDocument/2006/relationships/image" Target="../media/image28.png"/><Relationship Id="rId17" Type="http://schemas.openxmlformats.org/officeDocument/2006/relationships/image" Target="../media/image24.png"/><Relationship Id="rId16" Type="http://schemas.openxmlformats.org/officeDocument/2006/relationships/image" Target="../media/image43.svg"/><Relationship Id="rId15" Type="http://schemas.openxmlformats.org/officeDocument/2006/relationships/image" Target="../media/image42.png"/><Relationship Id="rId14" Type="http://schemas.openxmlformats.org/officeDocument/2006/relationships/image" Target="../media/image41.svg"/><Relationship Id="rId13" Type="http://schemas.openxmlformats.org/officeDocument/2006/relationships/image" Target="../media/image40.png"/><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image" Target="../media/image37.svg"/><Relationship Id="rId1"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22.png"/><Relationship Id="rId7" Type="http://schemas.openxmlformats.org/officeDocument/2006/relationships/image" Target="../media/image20.png"/><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image19.wdp"/><Relationship Id="rId3" Type="http://schemas.openxmlformats.org/officeDocument/2006/relationships/image" Target="../media/image18.png"/><Relationship Id="rId28" Type="http://schemas.openxmlformats.org/officeDocument/2006/relationships/slideLayout" Target="../slideLayouts/slideLayout1.xml"/><Relationship Id="rId27" Type="http://schemas.openxmlformats.org/officeDocument/2006/relationships/image" Target="../media/image35.svg"/><Relationship Id="rId26" Type="http://schemas.openxmlformats.org/officeDocument/2006/relationships/image" Target="../media/image34.png"/><Relationship Id="rId25" Type="http://schemas.openxmlformats.org/officeDocument/2006/relationships/image" Target="../media/image33.svg"/><Relationship Id="rId24" Type="http://schemas.openxmlformats.org/officeDocument/2006/relationships/image" Target="../media/image32.png"/><Relationship Id="rId23" Type="http://schemas.openxmlformats.org/officeDocument/2006/relationships/image" Target="../media/image31.svg"/><Relationship Id="rId22" Type="http://schemas.openxmlformats.org/officeDocument/2006/relationships/image" Target="../media/image30.png"/><Relationship Id="rId21" Type="http://schemas.openxmlformats.org/officeDocument/2006/relationships/image" Target="../media/image29.svg"/><Relationship Id="rId20" Type="http://schemas.openxmlformats.org/officeDocument/2006/relationships/image" Target="../media/image28.png"/><Relationship Id="rId2" Type="http://schemas.openxmlformats.org/officeDocument/2006/relationships/image" Target="../media/image17.GIF"/><Relationship Id="rId19" Type="http://schemas.openxmlformats.org/officeDocument/2006/relationships/image" Target="../media/image45.png"/><Relationship Id="rId18" Type="http://schemas.openxmlformats.org/officeDocument/2006/relationships/image" Target="../media/image44.jpeg"/><Relationship Id="rId17" Type="http://schemas.openxmlformats.org/officeDocument/2006/relationships/image" Target="../media/image24.png"/><Relationship Id="rId16" Type="http://schemas.openxmlformats.org/officeDocument/2006/relationships/image" Target="../media/image43.svg"/><Relationship Id="rId15" Type="http://schemas.openxmlformats.org/officeDocument/2006/relationships/image" Target="../media/image42.png"/><Relationship Id="rId14" Type="http://schemas.openxmlformats.org/officeDocument/2006/relationships/image" Target="../media/image41.svg"/><Relationship Id="rId13" Type="http://schemas.openxmlformats.org/officeDocument/2006/relationships/image" Target="../media/image40.png"/><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image" Target="../media/image37.svg"/><Relationship Id="rId1"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22.png"/><Relationship Id="rId7" Type="http://schemas.openxmlformats.org/officeDocument/2006/relationships/image" Target="../media/image20.png"/><Relationship Id="rId6" Type="http://schemas.openxmlformats.org/officeDocument/2006/relationships/image" Target="../media/image27.jpeg"/><Relationship Id="rId5" Type="http://schemas.openxmlformats.org/officeDocument/2006/relationships/image" Target="../media/image26.jpeg"/><Relationship Id="rId4" Type="http://schemas.microsoft.com/office/2007/relationships/hdphoto" Target="../media/image19.wdp"/><Relationship Id="rId3" Type="http://schemas.openxmlformats.org/officeDocument/2006/relationships/image" Target="../media/image18.png"/><Relationship Id="rId28" Type="http://schemas.openxmlformats.org/officeDocument/2006/relationships/slideLayout" Target="../slideLayouts/slideLayout1.xml"/><Relationship Id="rId27" Type="http://schemas.openxmlformats.org/officeDocument/2006/relationships/image" Target="../media/image35.svg"/><Relationship Id="rId26" Type="http://schemas.openxmlformats.org/officeDocument/2006/relationships/image" Target="../media/image34.png"/><Relationship Id="rId25" Type="http://schemas.openxmlformats.org/officeDocument/2006/relationships/image" Target="../media/image33.svg"/><Relationship Id="rId24" Type="http://schemas.openxmlformats.org/officeDocument/2006/relationships/image" Target="../media/image32.png"/><Relationship Id="rId23" Type="http://schemas.openxmlformats.org/officeDocument/2006/relationships/image" Target="../media/image31.svg"/><Relationship Id="rId22" Type="http://schemas.openxmlformats.org/officeDocument/2006/relationships/image" Target="../media/image30.png"/><Relationship Id="rId21" Type="http://schemas.openxmlformats.org/officeDocument/2006/relationships/image" Target="../media/image29.svg"/><Relationship Id="rId20" Type="http://schemas.openxmlformats.org/officeDocument/2006/relationships/image" Target="../media/image28.png"/><Relationship Id="rId2" Type="http://schemas.openxmlformats.org/officeDocument/2006/relationships/image" Target="../media/image17.GIF"/><Relationship Id="rId19" Type="http://schemas.openxmlformats.org/officeDocument/2006/relationships/image" Target="../media/image45.png"/><Relationship Id="rId18" Type="http://schemas.openxmlformats.org/officeDocument/2006/relationships/image" Target="../media/image44.jpeg"/><Relationship Id="rId17" Type="http://schemas.openxmlformats.org/officeDocument/2006/relationships/image" Target="../media/image24.png"/><Relationship Id="rId16" Type="http://schemas.openxmlformats.org/officeDocument/2006/relationships/image" Target="../media/image43.svg"/><Relationship Id="rId15" Type="http://schemas.openxmlformats.org/officeDocument/2006/relationships/image" Target="../media/image42.png"/><Relationship Id="rId14" Type="http://schemas.openxmlformats.org/officeDocument/2006/relationships/image" Target="../media/image41.svg"/><Relationship Id="rId13" Type="http://schemas.openxmlformats.org/officeDocument/2006/relationships/image" Target="../media/image40.png"/><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image" Target="../media/image37.svg"/><Relationship Id="rId1" Type="http://schemas.openxmlformats.org/officeDocument/2006/relationships/image" Target="../media/image15.GIF"/></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GIF"/></Relationships>
</file>

<file path=ppt/slides/_rels/slide3.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6.jpeg"/><Relationship Id="rId7" Type="http://schemas.openxmlformats.org/officeDocument/2006/relationships/image" Target="../media/image12.png"/><Relationship Id="rId6" Type="http://schemas.openxmlformats.org/officeDocument/2006/relationships/image" Target="../media/image11.png"/><Relationship Id="rId5" Type="http://schemas.microsoft.com/office/2007/relationships/hdphoto" Target="../media/image10.wdp"/><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image" Target="../media/image7.jpeg"/><Relationship Id="rId1" Type="http://schemas.openxmlformats.org/officeDocument/2006/relationships/image" Target="../media/image3.GIF"/></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GIF"/><Relationship Id="rId7" Type="http://schemas.microsoft.com/office/2007/relationships/hdphoto" Target="../media/image10.wdp"/><Relationship Id="rId6" Type="http://schemas.openxmlformats.org/officeDocument/2006/relationships/image" Target="../media/image9.png"/><Relationship Id="rId5" Type="http://schemas.openxmlformats.org/officeDocument/2006/relationships/image" Target="../media/image14.jpeg"/><Relationship Id="rId4" Type="http://schemas.openxmlformats.org/officeDocument/2006/relationships/image" Target="../media/image1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hdphoto" Target="../media/image19.wdp"/><Relationship Id="rId5" Type="http://schemas.openxmlformats.org/officeDocument/2006/relationships/image" Target="../media/image18.png"/><Relationship Id="rId4" Type="http://schemas.openxmlformats.org/officeDocument/2006/relationships/image" Target="../media/image17.GIF"/><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image19.wdp"/><Relationship Id="rId3" Type="http://schemas.openxmlformats.org/officeDocument/2006/relationships/image" Target="../media/image18.png"/><Relationship Id="rId2" Type="http://schemas.openxmlformats.org/officeDocument/2006/relationships/image" Target="../media/image17.GIF"/><Relationship Id="rId11" Type="http://schemas.openxmlformats.org/officeDocument/2006/relationships/slideLayout" Target="../slideLayouts/slideLayout1.xml"/><Relationship Id="rId10" Type="http://schemas.openxmlformats.org/officeDocument/2006/relationships/image" Target="../media/image25.svg"/><Relationship Id="rId1"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700212" y="1026160"/>
            <a:ext cx="8791575" cy="3434079"/>
          </a:xfrm>
        </p:spPr>
        <p:txBody>
          <a:bodyPr>
            <a:normAutofit/>
          </a:bodyPr>
          <a:lstStyle/>
          <a:p>
            <a:pPr algn="just"/>
            <a:r>
              <a:rPr lang="vi-VN" sz="5400" b="1" dirty="0">
                <a:latin typeface="+mn-lt"/>
              </a:rPr>
              <a:t>BÀI TẬP LỚN MÔN: CẤU TRÚC DỮ LIỆU VÀ GIẢI THUẬT</a:t>
            </a:r>
            <a:endParaRPr lang="vi-VN" sz="5400" b="1"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473200" y="284480"/>
            <a:ext cx="9492931" cy="6065520"/>
          </a:xfrm>
        </p:spPr>
        <p:txBody>
          <a:bodyPr>
            <a:normAutofit fontScale="70000" lnSpcReduction="20000"/>
          </a:bodyPr>
          <a:lstStyle/>
          <a:p>
            <a:pPr algn="just"/>
            <a:r>
              <a:rPr lang="vi-VN" sz="4000" dirty="0">
                <a:latin typeface="+mj-lt"/>
              </a:rPr>
              <a:t>Thuật toán:</a:t>
            </a:r>
            <a:endParaRPr lang="vi-VN" sz="4000" dirty="0">
              <a:latin typeface="+mj-lt"/>
            </a:endParaRPr>
          </a:p>
          <a:p>
            <a:pPr marL="0" indent="0" algn="just">
              <a:buNone/>
            </a:pPr>
            <a:r>
              <a:rPr lang="vi-VN" dirty="0" err="1">
                <a:latin typeface="+mj-lt"/>
              </a:rPr>
              <a:t>case</a:t>
            </a:r>
            <a:r>
              <a:rPr lang="vi-VN" dirty="0">
                <a:latin typeface="+mj-lt"/>
              </a:rPr>
              <a:t> 2:</a:t>
            </a:r>
            <a:endParaRPr lang="vi-VN" dirty="0">
              <a:latin typeface="+mj-lt"/>
            </a:endParaRPr>
          </a:p>
          <a:p>
            <a:pPr marL="0" indent="0" algn="just">
              <a:buNone/>
            </a:pPr>
            <a:r>
              <a:rPr lang="vi-VN" dirty="0">
                <a:latin typeface="+mj-lt"/>
              </a:rPr>
              <a:t>// Tinh trung binh nhan cua </a:t>
            </a:r>
            <a:r>
              <a:rPr lang="vi-VN" dirty="0" err="1">
                <a:latin typeface="+mj-lt"/>
              </a:rPr>
              <a:t>cac</a:t>
            </a:r>
            <a:r>
              <a:rPr lang="vi-VN" dirty="0">
                <a:latin typeface="+mj-lt"/>
              </a:rPr>
              <a:t> so </a:t>
            </a:r>
            <a:r>
              <a:rPr lang="vi-VN" dirty="0" err="1">
                <a:latin typeface="+mj-lt"/>
              </a:rPr>
              <a:t>duong</a:t>
            </a:r>
            <a:r>
              <a:rPr lang="vi-VN" dirty="0">
                <a:latin typeface="+mj-lt"/>
              </a:rPr>
              <a:t>, chan, chia </a:t>
            </a:r>
            <a:r>
              <a:rPr lang="vi-VN" dirty="0" err="1">
                <a:latin typeface="+mj-lt"/>
              </a:rPr>
              <a:t>het</a:t>
            </a:r>
            <a:r>
              <a:rPr lang="vi-VN" dirty="0">
                <a:latin typeface="+mj-lt"/>
              </a:rPr>
              <a:t> cho 5</a:t>
            </a:r>
            <a:endParaRPr lang="vi-VN" dirty="0">
              <a:latin typeface="+mj-lt"/>
            </a:endParaRPr>
          </a:p>
          <a:p>
            <a:pPr marL="0" indent="0" algn="just">
              <a:buNone/>
            </a:pPr>
            <a:r>
              <a:rPr lang="vi-VN" dirty="0" err="1">
                <a:latin typeface="+mj-lt"/>
              </a:rPr>
              <a:t>if</a:t>
            </a:r>
            <a:r>
              <a:rPr lang="vi-VN" dirty="0">
                <a:latin typeface="+mj-lt"/>
              </a:rPr>
              <a:t> (</a:t>
            </a:r>
            <a:r>
              <a:rPr lang="vi-VN" dirty="0" err="1">
                <a:latin typeface="+mj-lt"/>
              </a:rPr>
              <a:t>danhSach</a:t>
            </a:r>
            <a:r>
              <a:rPr lang="vi-VN" dirty="0">
                <a:latin typeface="+mj-lt"/>
              </a:rPr>
              <a:t> != NULL) {</a:t>
            </a:r>
            <a:endParaRPr lang="vi-VN" dirty="0">
              <a:latin typeface="+mj-lt"/>
            </a:endParaRPr>
          </a:p>
          <a:p>
            <a:pPr marL="0" indent="0" algn="just">
              <a:buNone/>
            </a:pPr>
            <a:r>
              <a:rPr lang="vi-VN" dirty="0" err="1">
                <a:latin typeface="+mj-lt"/>
              </a:rPr>
              <a:t>float</a:t>
            </a:r>
            <a:r>
              <a:rPr lang="vi-VN" dirty="0">
                <a:latin typeface="+mj-lt"/>
              </a:rPr>
              <a:t> </a:t>
            </a:r>
            <a:r>
              <a:rPr lang="vi-VN" dirty="0" err="1">
                <a:latin typeface="+mj-lt"/>
              </a:rPr>
              <a:t>trungBinh</a:t>
            </a:r>
            <a:r>
              <a:rPr lang="vi-VN" dirty="0">
                <a:latin typeface="+mj-lt"/>
              </a:rPr>
              <a:t> = </a:t>
            </a:r>
            <a:r>
              <a:rPr lang="vi-VN" dirty="0" err="1">
                <a:latin typeface="+mj-lt"/>
              </a:rPr>
              <a:t>tinhTrungBinh</a:t>
            </a:r>
            <a:r>
              <a:rPr lang="vi-VN" dirty="0">
                <a:latin typeface="+mj-lt"/>
              </a:rPr>
              <a:t>();</a:t>
            </a:r>
            <a:endParaRPr lang="vi-VN" dirty="0">
              <a:latin typeface="+mj-lt"/>
            </a:endParaRPr>
          </a:p>
          <a:p>
            <a:pPr marL="0" indent="0" algn="just">
              <a:buNone/>
            </a:pPr>
            <a:r>
              <a:rPr lang="vi-VN" dirty="0" err="1">
                <a:latin typeface="+mj-lt"/>
              </a:rPr>
              <a:t>if</a:t>
            </a:r>
            <a:r>
              <a:rPr lang="vi-VN" dirty="0">
                <a:latin typeface="+mj-lt"/>
              </a:rPr>
              <a:t> (</a:t>
            </a:r>
            <a:r>
              <a:rPr lang="vi-VN" dirty="0" err="1">
                <a:latin typeface="+mj-lt"/>
              </a:rPr>
              <a:t>trungBinh</a:t>
            </a:r>
            <a:r>
              <a:rPr lang="vi-VN" dirty="0">
                <a:latin typeface="+mj-lt"/>
              </a:rPr>
              <a:t> != -1) {</a:t>
            </a:r>
            <a:endParaRPr lang="vi-VN" dirty="0">
              <a:latin typeface="+mj-lt"/>
            </a:endParaRPr>
          </a:p>
          <a:p>
            <a:pPr marL="0" indent="457200" algn="just">
              <a:buNone/>
            </a:pPr>
            <a:r>
              <a:rPr lang="vi-VN" dirty="0" err="1">
                <a:latin typeface="+mj-lt"/>
              </a:rPr>
              <a:t>printf</a:t>
            </a:r>
            <a:r>
              <a:rPr lang="vi-VN" dirty="0">
                <a:latin typeface="+mj-lt"/>
              </a:rPr>
              <a:t>("Trung binh nhan cua </a:t>
            </a:r>
            <a:r>
              <a:rPr lang="vi-VN" dirty="0" err="1">
                <a:latin typeface="+mj-lt"/>
              </a:rPr>
              <a:t>cac</a:t>
            </a:r>
            <a:r>
              <a:rPr lang="vi-VN" dirty="0">
                <a:latin typeface="+mj-lt"/>
              </a:rPr>
              <a:t> so </a:t>
            </a:r>
            <a:r>
              <a:rPr lang="vi-VN" dirty="0" err="1">
                <a:latin typeface="+mj-lt"/>
              </a:rPr>
              <a:t>duong</a:t>
            </a:r>
            <a:r>
              <a:rPr lang="vi-VN" dirty="0">
                <a:latin typeface="+mj-lt"/>
              </a:rPr>
              <a:t>, chan, chia </a:t>
            </a:r>
            <a:r>
              <a:rPr lang="vi-VN" dirty="0" err="1">
                <a:latin typeface="+mj-lt"/>
              </a:rPr>
              <a:t>het</a:t>
            </a:r>
            <a:r>
              <a:rPr lang="vi-VN" dirty="0">
                <a:latin typeface="+mj-lt"/>
              </a:rPr>
              <a:t> cho 5: %.2f\n", </a:t>
            </a:r>
            <a:r>
              <a:rPr lang="vi-VN" dirty="0" err="1">
                <a:latin typeface="+mj-lt"/>
              </a:rPr>
              <a:t>trungBinh</a:t>
            </a:r>
            <a:r>
              <a:rPr lang="vi-VN" dirty="0">
                <a:latin typeface="+mj-lt"/>
              </a:rPr>
              <a:t>);</a:t>
            </a:r>
            <a:endParaRPr lang="vi-VN" dirty="0">
              <a:latin typeface="+mj-lt"/>
            </a:endParaRPr>
          </a:p>
          <a:p>
            <a:pPr marL="0" indent="0" algn="just">
              <a:buNone/>
            </a:pPr>
            <a:r>
              <a:rPr lang="vi-VN" dirty="0">
                <a:latin typeface="+mj-lt"/>
              </a:rPr>
              <a:t>} </a:t>
            </a:r>
            <a:r>
              <a:rPr lang="vi-VN" dirty="0" err="1">
                <a:latin typeface="+mj-lt"/>
              </a:rPr>
              <a:t>else</a:t>
            </a:r>
            <a:r>
              <a:rPr lang="vi-VN" dirty="0">
                <a:latin typeface="+mj-lt"/>
              </a:rPr>
              <a:t> {</a:t>
            </a:r>
            <a:endParaRPr lang="vi-VN" dirty="0">
              <a:latin typeface="+mj-lt"/>
            </a:endParaRPr>
          </a:p>
          <a:p>
            <a:pPr marL="0" indent="457200" algn="just">
              <a:buNone/>
            </a:pPr>
            <a:r>
              <a:rPr lang="vi-VN" dirty="0" err="1">
                <a:latin typeface="+mj-lt"/>
              </a:rPr>
              <a:t>printf</a:t>
            </a:r>
            <a:r>
              <a:rPr lang="vi-VN" dirty="0">
                <a:latin typeface="+mj-lt"/>
              </a:rPr>
              <a:t>("</a:t>
            </a:r>
            <a:r>
              <a:rPr lang="vi-VN" dirty="0" err="1">
                <a:latin typeface="+mj-lt"/>
              </a:rPr>
              <a:t>Khong</a:t>
            </a:r>
            <a:r>
              <a:rPr lang="vi-VN" dirty="0">
                <a:latin typeface="+mj-lt"/>
              </a:rPr>
              <a:t> co so phu </a:t>
            </a:r>
            <a:r>
              <a:rPr lang="vi-VN" dirty="0" err="1">
                <a:latin typeface="+mj-lt"/>
              </a:rPr>
              <a:t>hop</a:t>
            </a:r>
            <a:r>
              <a:rPr lang="vi-VN" dirty="0">
                <a:latin typeface="+mj-lt"/>
              </a:rPr>
              <a:t>.\n");</a:t>
            </a:r>
            <a:endParaRPr lang="vi-VN" dirty="0">
              <a:latin typeface="+mj-lt"/>
            </a:endParaRPr>
          </a:p>
          <a:p>
            <a:pPr marL="0" indent="457200" algn="just">
              <a:buNone/>
            </a:pPr>
            <a:r>
              <a:rPr lang="vi-VN" dirty="0">
                <a:latin typeface="+mj-lt"/>
              </a:rPr>
              <a:t>}</a:t>
            </a:r>
            <a:endParaRPr lang="vi-VN" dirty="0">
              <a:latin typeface="+mj-lt"/>
            </a:endParaRPr>
          </a:p>
          <a:p>
            <a:pPr marL="0" indent="0" algn="just">
              <a:buNone/>
            </a:pPr>
            <a:r>
              <a:rPr lang="vi-VN" dirty="0">
                <a:latin typeface="+mj-lt"/>
              </a:rPr>
              <a:t>} </a:t>
            </a:r>
            <a:r>
              <a:rPr lang="vi-VN" dirty="0" err="1">
                <a:latin typeface="+mj-lt"/>
              </a:rPr>
              <a:t>else</a:t>
            </a:r>
            <a:r>
              <a:rPr lang="vi-VN" dirty="0">
                <a:latin typeface="+mj-lt"/>
              </a:rPr>
              <a:t> {</a:t>
            </a:r>
            <a:endParaRPr lang="vi-VN" dirty="0">
              <a:latin typeface="+mj-lt"/>
            </a:endParaRPr>
          </a:p>
          <a:p>
            <a:pPr marL="0" indent="457200" algn="just">
              <a:buNone/>
            </a:pPr>
            <a:r>
              <a:rPr lang="vi-VN" dirty="0" err="1">
                <a:latin typeface="+mj-lt"/>
              </a:rPr>
              <a:t>printf</a:t>
            </a:r>
            <a:r>
              <a:rPr lang="vi-VN" dirty="0">
                <a:latin typeface="+mj-lt"/>
              </a:rPr>
              <a:t>("Danh </a:t>
            </a:r>
            <a:r>
              <a:rPr lang="vi-VN" dirty="0" err="1">
                <a:latin typeface="+mj-lt"/>
              </a:rPr>
              <a:t>sach</a:t>
            </a:r>
            <a:r>
              <a:rPr lang="vi-VN" dirty="0">
                <a:latin typeface="+mj-lt"/>
              </a:rPr>
              <a:t> rong.\n");</a:t>
            </a:r>
            <a:endParaRPr lang="vi-VN" dirty="0">
              <a:latin typeface="+mj-lt"/>
            </a:endParaRPr>
          </a:p>
          <a:p>
            <a:pPr marL="0" indent="0" algn="just">
              <a:buNone/>
            </a:pPr>
            <a:r>
              <a:rPr lang="vi-VN" dirty="0">
                <a:latin typeface="+mj-lt"/>
              </a:rPr>
              <a:t>}</a:t>
            </a:r>
            <a:endParaRPr lang="vi-VN" dirty="0">
              <a:latin typeface="+mj-lt"/>
            </a:endParaRPr>
          </a:p>
          <a:p>
            <a:pPr marL="0" indent="0" algn="just">
              <a:buNone/>
            </a:pPr>
            <a:r>
              <a:rPr lang="vi-VN" dirty="0" err="1">
                <a:latin typeface="+mj-lt"/>
              </a:rPr>
              <a:t>printf</a:t>
            </a:r>
            <a:r>
              <a:rPr lang="vi-VN" dirty="0">
                <a:latin typeface="+mj-lt"/>
              </a:rPr>
              <a:t>("\n");</a:t>
            </a:r>
            <a:endParaRPr lang="vi-VN" dirty="0">
              <a:latin typeface="+mj-lt"/>
            </a:endParaRPr>
          </a:p>
          <a:p>
            <a:pPr marL="0" indent="0" algn="just">
              <a:buNone/>
            </a:pPr>
            <a:r>
              <a:rPr lang="vi-VN" dirty="0" err="1">
                <a:latin typeface="+mj-lt"/>
              </a:rPr>
              <a:t>break</a:t>
            </a:r>
            <a:r>
              <a:rPr lang="vi-VN" dirty="0">
                <a:latin typeface="+mj-lt"/>
              </a:rPr>
              <a:t>;</a:t>
            </a:r>
            <a:endParaRPr lang="vi-VN"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1899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grpSp>
        <p:nvGrpSpPr>
          <p:cNvPr id="55" name="Nhóm 54"/>
          <p:cNvGrpSpPr/>
          <p:nvPr/>
        </p:nvGrpSpPr>
        <p:grpSpPr>
          <a:xfrm>
            <a:off x="-22013" y="61157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1479723"/>
            <a:ext cx="1558321" cy="1460926"/>
          </a:xfrm>
          <a:prstGeom prst="rect">
            <a:avLst/>
          </a:prstGeom>
        </p:spPr>
      </p:pic>
      <p:pic>
        <p:nvPicPr>
          <p:cNvPr id="63" name="Picture 16"/>
          <p:cNvPicPr>
            <a:picLocks noChangeAspect="1"/>
          </p:cNvPicPr>
          <p:nvPr/>
        </p:nvPicPr>
        <p:blipFill>
          <a:blip r:embed="rId2">
            <a:lum bright="70000" contrast="-70000"/>
          </a:blip>
          <a:stretch>
            <a:fillRect/>
          </a:stretch>
        </p:blipFill>
        <p:spPr>
          <a:xfrm>
            <a:off x="5671000" y="1384634"/>
            <a:ext cx="1644458" cy="1802146"/>
          </a:xfrm>
          <a:prstGeom prst="rect">
            <a:avLst/>
          </a:prstGeom>
        </p:spPr>
      </p:pic>
      <p:pic>
        <p:nvPicPr>
          <p:cNvPr id="64" name="Picture 86"/>
          <p:cNvPicPr>
            <a:picLocks noChangeAspect="1"/>
          </p:cNvPicPr>
          <p:nvPr/>
        </p:nvPicPr>
        <p:blipFill>
          <a:blip r:embed="rId2">
            <a:lum bright="70000" contrast="-70000"/>
          </a:blip>
          <a:stretch>
            <a:fillRect/>
          </a:stretch>
        </p:blipFill>
        <p:spPr>
          <a:xfrm flipH="1">
            <a:off x="10455268" y="1917532"/>
            <a:ext cx="1355744" cy="1485747"/>
          </a:xfrm>
          <a:prstGeom prst="rect">
            <a:avLst/>
          </a:prstGeom>
        </p:spPr>
      </p:pic>
      <p:sp>
        <p:nvSpPr>
          <p:cNvPr id="71" name="TextBox 46"/>
          <p:cNvSpPr txBox="1"/>
          <p:nvPr/>
        </p:nvSpPr>
        <p:spPr>
          <a:xfrm>
            <a:off x="820230" y="140658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endPar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77" name="TextBox 55"/>
          <p:cNvSpPr txBox="1"/>
          <p:nvPr/>
        </p:nvSpPr>
        <p:spPr>
          <a:xfrm>
            <a:off x="283755" y="25054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78"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613978">
            <a:off x="8617299" y="155557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p:cNvGrpSpPr/>
          <p:nvPr/>
        </p:nvGrpSpPr>
        <p:grpSpPr>
          <a:xfrm rot="632548">
            <a:off x="9266025" y="2709702"/>
            <a:ext cx="2098691" cy="2886306"/>
            <a:chOff x="6319795" y="1756605"/>
            <a:chExt cx="2561440" cy="3522720"/>
          </a:xfrm>
        </p:grpSpPr>
        <p:sp>
          <p:nvSpPr>
            <p:cNvPr id="69" name="Rectangle 82"/>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p:cNvGrpSpPr/>
          <p:nvPr/>
        </p:nvGrpSpPr>
        <p:grpSpPr>
          <a:xfrm rot="20991186">
            <a:off x="6809111" y="1817848"/>
            <a:ext cx="2561440" cy="3522720"/>
            <a:chOff x="6319795" y="1756605"/>
            <a:chExt cx="2561440" cy="3522720"/>
          </a:xfrm>
        </p:grpSpPr>
        <p:sp>
          <p:nvSpPr>
            <p:cNvPr id="66" name="Rectangle 74"/>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20044273">
            <a:off x="6111747" y="432356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1590004">
            <a:off x="10049736" y="470699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92780" y="595768"/>
            <a:ext cx="11982372" cy="6237164"/>
            <a:chOff x="148443" y="11098070"/>
            <a:chExt cx="11982372" cy="6237164"/>
          </a:xfrm>
        </p:grpSpPr>
        <p:sp>
          <p:nvSpPr>
            <p:cNvPr id="74" name="Freeform: Shape 78"/>
            <p:cNvSpPr/>
            <p:nvPr/>
          </p:nvSpPr>
          <p:spPr>
            <a:xfrm>
              <a:off x="148443"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pic>
        <p:nvPicPr>
          <p:cNvPr id="10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6438773">
            <a:off x="-589505" y="1934750"/>
            <a:ext cx="2890128" cy="2093820"/>
          </a:xfrm>
          <a:prstGeom prst="rect">
            <a:avLst/>
          </a:prstGeom>
        </p:spPr>
      </p:pic>
      <p:pic>
        <p:nvPicPr>
          <p:cNvPr id="101"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865298">
            <a:off x="10188224" y="4518573"/>
            <a:ext cx="1791365" cy="1641814"/>
          </a:xfrm>
          <a:prstGeom prst="rect">
            <a:avLst/>
          </a:prstGeom>
        </p:spPr>
      </p:pic>
      <p:sp>
        <p:nvSpPr>
          <p:cNvPr id="96" name="Forma libre: forma 5"/>
          <p:cNvSpPr/>
          <p:nvPr/>
        </p:nvSpPr>
        <p:spPr>
          <a:xfrm>
            <a:off x="6001359" y="619838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p:cNvSpPr txBox="1"/>
          <p:nvPr/>
        </p:nvSpPr>
        <p:spPr>
          <a:xfrm>
            <a:off x="217805" y="1229360"/>
            <a:ext cx="1153033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Lobster" panose="00000500000000000000" pitchFamily="2" charset="-93"/>
              </a:rPr>
              <a:t>Sắp xếp danh sách theo thứ tự tăng dần :</a:t>
            </a:r>
            <a:endParaRPr lang="en-US" sz="36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pic>
        <p:nvPicPr>
          <p:cNvPr id="98" name="Gráfico 3" descr="Enviar contorno"/>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92769">
            <a:off x="-258254" y="5882519"/>
            <a:ext cx="1153669" cy="1153669"/>
          </a:xfrm>
          <a:prstGeom prst="rect">
            <a:avLst/>
          </a:prstGeom>
        </p:spPr>
      </p:pic>
      <p:pic>
        <p:nvPicPr>
          <p:cNvPr id="99" name="Gráfico 4" descr="Enviar contorno"/>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55694" flipV="1">
            <a:off x="5551506" y="5744508"/>
            <a:ext cx="1052610" cy="1052610"/>
          </a:xfrm>
          <a:prstGeom prst="rect">
            <a:avLst/>
          </a:prstGeom>
        </p:spPr>
      </p:pic>
      <p:grpSp>
        <p:nvGrpSpPr>
          <p:cNvPr id="57" name="Nhóm 56"/>
          <p:cNvGrpSpPr/>
          <p:nvPr/>
        </p:nvGrpSpPr>
        <p:grpSpPr>
          <a:xfrm>
            <a:off x="88118" y="6404968"/>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pic>
        <p:nvPicPr>
          <p:cNvPr id="115"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542119" y="10070571"/>
            <a:ext cx="1174592" cy="936737"/>
          </a:xfrm>
          <a:prstGeom prst="rect">
            <a:avLst/>
          </a:prstGeom>
        </p:spPr>
      </p:pic>
      <p:pic>
        <p:nvPicPr>
          <p:cNvPr id="116" name="Picture 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284284">
            <a:off x="-1188990" y="14350119"/>
            <a:ext cx="1706930" cy="1236625"/>
          </a:xfrm>
          <a:prstGeom prst="rect">
            <a:avLst/>
          </a:prstGeom>
        </p:spPr>
      </p:pic>
      <p:pic>
        <p:nvPicPr>
          <p:cNvPr id="117"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6464963">
            <a:off x="4466065" y="14067144"/>
            <a:ext cx="1342851" cy="1384382"/>
          </a:xfrm>
          <a:prstGeom prst="rect">
            <a:avLst/>
          </a:prstGeom>
        </p:spPr>
      </p:pic>
      <p:pic>
        <p:nvPicPr>
          <p:cNvPr id="119" name="Picture 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6202905">
            <a:off x="10678371" y="12632668"/>
            <a:ext cx="2377008" cy="1378664"/>
          </a:xfrm>
          <a:prstGeom prst="rect">
            <a:avLst/>
          </a:prstGeom>
        </p:spPr>
      </p:pic>
      <p:grpSp>
        <p:nvGrpSpPr>
          <p:cNvPr id="58" name="Nhóm 57"/>
          <p:cNvGrpSpPr/>
          <p:nvPr/>
        </p:nvGrpSpPr>
        <p:grpSpPr>
          <a:xfrm>
            <a:off x="179826" y="6396808"/>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3" name="TextBox 55"/>
          <p:cNvSpPr txBox="1"/>
          <p:nvPr/>
        </p:nvSpPr>
        <p:spPr>
          <a:xfrm>
            <a:off x="426720" y="1859915"/>
            <a:ext cx="11184255" cy="4184650"/>
          </a:xfrm>
          <a:prstGeom prst="rect">
            <a:avLst/>
          </a:prstGeom>
          <a:noFill/>
        </p:spPr>
        <p:txBody>
          <a:bodyPr wrap="square" rtlCol="0">
            <a:spAutoFit/>
          </a:bodyPr>
          <a:lstStyle/>
          <a:p>
            <a:pPr algn="just"/>
            <a:r>
              <a:rPr lang="en-US" sz="1900">
                <a:solidFill>
                  <a:schemeClr val="bg1"/>
                </a:solidFill>
                <a:latin typeface="Lobster" charset="0"/>
                <a:cs typeface="Lobster" charset="0"/>
              </a:rPr>
              <a:t>1. Đầu tiên,   kiểm tra xem danh sách liên kết (danhSach) có tồn tại (khác NULL) không. Nếu danh sách rỗng, bạn in ra thông báo "Danh sách rỗng" và kết thúc.</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2. Nếu danh sách không rỗng, bắt đầu sắp xếp danh sách liên kết, sử dụng thuật toán sắp xếp chèn, làm như sau:</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 Sử dụng một con trỏ current để duyệt danh sách từ đầu đến cuối.</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 Với mỗi current,  sử dụng một con trỏ next để duyệt các phần tử sau current trong danh sách.</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 So sánh giá trị của current và next. Nếu giá trị của current lớn hơn giá trị của next,  hoán đổi giá trị của hai nút này để đảm bảo danh sách được sắp xếp tăng dần.</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 Tiếp tục di chuyển con trỏ next đến phần tử tiếp theo trong danh sách và tiếp tục so sánh và hoán đổi nếu cần.</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 Sau khi duyệt qua tất cả các phần tử sau current,  di chuyển con trỏ current đến phần tử tiếp theo và lặp lại quá trình cho đến khi  duyệt qua toàn bộ danh sách.</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3. Sau khi sắp xếp xong,  in ra danh sách liên kết đã sắp xếp theo thứ tự tăng dần.</a:t>
            </a:r>
            <a:endParaRPr lang="en-US" sz="190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314132" y="0"/>
            <a:ext cx="9905999" cy="6339840"/>
          </a:xfrm>
        </p:spPr>
        <p:txBody>
          <a:bodyPr>
            <a:noAutofit/>
          </a:bodyPr>
          <a:lstStyle/>
          <a:p>
            <a:pPr marL="0" indent="0" algn="just">
              <a:buNone/>
            </a:pPr>
            <a:r>
              <a:rPr lang="vi-VN" sz="1600" dirty="0" err="1">
                <a:latin typeface="+mj-lt"/>
              </a:rPr>
              <a:t>case</a:t>
            </a:r>
            <a:r>
              <a:rPr lang="vi-VN" sz="1600" dirty="0">
                <a:latin typeface="+mj-lt"/>
              </a:rPr>
              <a:t> 3:</a:t>
            </a:r>
            <a:endParaRPr lang="vi-VN" sz="1600" dirty="0">
              <a:latin typeface="+mj-lt"/>
            </a:endParaRPr>
          </a:p>
          <a:p>
            <a:pPr marL="0" indent="0" algn="just">
              <a:buNone/>
            </a:pPr>
            <a:r>
              <a:rPr lang="vi-VN" sz="1600" dirty="0">
                <a:latin typeface="+mj-lt"/>
              </a:rPr>
              <a:t>// </a:t>
            </a:r>
            <a:r>
              <a:rPr lang="vi-VN" sz="1600" dirty="0" err="1">
                <a:latin typeface="+mj-lt"/>
              </a:rPr>
              <a:t>Sap</a:t>
            </a:r>
            <a:r>
              <a:rPr lang="vi-VN" sz="1600" dirty="0">
                <a:latin typeface="+mj-lt"/>
              </a:rPr>
              <a:t> </a:t>
            </a:r>
            <a:r>
              <a:rPr lang="vi-VN" sz="1600" dirty="0" err="1">
                <a:latin typeface="+mj-lt"/>
              </a:rPr>
              <a:t>xep</a:t>
            </a:r>
            <a:r>
              <a:rPr lang="vi-VN" sz="1600" dirty="0">
                <a:latin typeface="+mj-lt"/>
              </a:rPr>
              <a:t> danh </a:t>
            </a:r>
            <a:r>
              <a:rPr lang="vi-VN" sz="1600" dirty="0" err="1">
                <a:latin typeface="+mj-lt"/>
              </a:rPr>
              <a:t>sach</a:t>
            </a:r>
            <a:r>
              <a:rPr lang="vi-VN" sz="1600" dirty="0">
                <a:latin typeface="+mj-lt"/>
              </a:rPr>
              <a:t> theo thu tu tang dan</a:t>
            </a:r>
            <a:endParaRPr lang="vi-VN" sz="1600" dirty="0">
              <a:latin typeface="+mj-lt"/>
            </a:endParaRPr>
          </a:p>
          <a:p>
            <a:pPr marL="0" indent="0" algn="just">
              <a:buNone/>
            </a:pPr>
            <a:r>
              <a:rPr lang="vi-VN" sz="1600" dirty="0" err="1">
                <a:latin typeface="+mj-lt"/>
              </a:rPr>
              <a:t>if</a:t>
            </a:r>
            <a:r>
              <a:rPr lang="vi-VN" sz="1600" dirty="0">
                <a:latin typeface="+mj-lt"/>
              </a:rPr>
              <a:t> (</a:t>
            </a:r>
            <a:r>
              <a:rPr lang="vi-VN" sz="1600" dirty="0" err="1">
                <a:latin typeface="+mj-lt"/>
              </a:rPr>
              <a:t>danhSach</a:t>
            </a:r>
            <a:r>
              <a:rPr lang="vi-VN" sz="1600" dirty="0">
                <a:latin typeface="+mj-lt"/>
              </a:rPr>
              <a:t> != NULL) {</a:t>
            </a:r>
            <a:endParaRPr lang="vi-VN" sz="1600" dirty="0">
              <a:latin typeface="+mj-lt"/>
            </a:endParaRPr>
          </a:p>
          <a:p>
            <a:pPr marL="0" indent="0" algn="just">
              <a:buNone/>
            </a:pPr>
            <a:r>
              <a:rPr lang="vi-VN" sz="1600" dirty="0">
                <a:latin typeface="+mj-lt"/>
              </a:rPr>
              <a:t>// Su dung </a:t>
            </a:r>
            <a:r>
              <a:rPr lang="vi-VN" sz="1600" dirty="0" err="1">
                <a:latin typeface="+mj-lt"/>
              </a:rPr>
              <a:t>thuat</a:t>
            </a:r>
            <a:r>
              <a:rPr lang="vi-VN" sz="1600" dirty="0">
                <a:latin typeface="+mj-lt"/>
              </a:rPr>
              <a:t> toan </a:t>
            </a:r>
            <a:r>
              <a:rPr lang="vi-VN" sz="1600" dirty="0" err="1">
                <a:latin typeface="+mj-lt"/>
              </a:rPr>
              <a:t>sap</a:t>
            </a:r>
            <a:r>
              <a:rPr lang="vi-VN" sz="1600" dirty="0">
                <a:latin typeface="+mj-lt"/>
              </a:rPr>
              <a:t> </a:t>
            </a:r>
            <a:r>
              <a:rPr lang="vi-VN" sz="1600" dirty="0" err="1">
                <a:latin typeface="+mj-lt"/>
              </a:rPr>
              <a:t>xep</a:t>
            </a:r>
            <a:r>
              <a:rPr lang="vi-VN" sz="1600" dirty="0">
                <a:latin typeface="+mj-lt"/>
              </a:rPr>
              <a:t> chen</a:t>
            </a:r>
            <a:endParaRPr lang="vi-VN" sz="1600" dirty="0">
              <a:latin typeface="+mj-lt"/>
            </a:endParaRPr>
          </a:p>
          <a:p>
            <a:pPr marL="0" indent="0" algn="just">
              <a:buNone/>
            </a:pPr>
            <a:r>
              <a:rPr lang="vi-VN" sz="1600" dirty="0" err="1">
                <a:latin typeface="+mj-lt"/>
              </a:rPr>
              <a:t>struct</a:t>
            </a:r>
            <a:r>
              <a:rPr lang="vi-VN" sz="1600" dirty="0">
                <a:latin typeface="+mj-lt"/>
              </a:rPr>
              <a:t> </a:t>
            </a:r>
            <a:r>
              <a:rPr lang="vi-VN" sz="1600" dirty="0" err="1">
                <a:latin typeface="+mj-lt"/>
              </a:rPr>
              <a:t>Node</a:t>
            </a:r>
            <a:r>
              <a:rPr lang="vi-VN" sz="1600" dirty="0">
                <a:latin typeface="+mj-lt"/>
              </a:rPr>
              <a:t>* </a:t>
            </a:r>
            <a:r>
              <a:rPr lang="vi-VN" sz="1600" dirty="0" err="1">
                <a:latin typeface="+mj-lt"/>
              </a:rPr>
              <a:t>current</a:t>
            </a:r>
            <a:r>
              <a:rPr lang="vi-VN" sz="1600" dirty="0">
                <a:latin typeface="+mj-lt"/>
              </a:rPr>
              <a:t> = </a:t>
            </a:r>
            <a:r>
              <a:rPr lang="vi-VN" sz="1600" dirty="0" err="1">
                <a:latin typeface="+mj-lt"/>
              </a:rPr>
              <a:t>danhSach</a:t>
            </a:r>
            <a:r>
              <a:rPr lang="vi-VN" sz="1600" dirty="0">
                <a:latin typeface="+mj-lt"/>
              </a:rPr>
              <a:t>;</a:t>
            </a:r>
            <a:endParaRPr lang="vi-VN" sz="1600" dirty="0">
              <a:latin typeface="+mj-lt"/>
            </a:endParaRPr>
          </a:p>
          <a:p>
            <a:pPr marL="0" indent="0" algn="just">
              <a:buNone/>
            </a:pPr>
            <a:r>
              <a:rPr lang="vi-VN" sz="1600" dirty="0" err="1">
                <a:latin typeface="+mj-lt"/>
              </a:rPr>
              <a:t>while</a:t>
            </a:r>
            <a:r>
              <a:rPr lang="vi-VN" sz="1600" dirty="0">
                <a:latin typeface="+mj-lt"/>
              </a:rPr>
              <a:t> (</a:t>
            </a:r>
            <a:r>
              <a:rPr lang="vi-VN" sz="1600" dirty="0" err="1">
                <a:latin typeface="+mj-lt"/>
              </a:rPr>
              <a:t>current</a:t>
            </a:r>
            <a:r>
              <a:rPr lang="vi-VN" sz="1600" dirty="0">
                <a:latin typeface="+mj-lt"/>
              </a:rPr>
              <a:t> != NULL) {</a:t>
            </a:r>
            <a:endParaRPr lang="vi-VN" sz="1600" dirty="0">
              <a:latin typeface="+mj-lt"/>
            </a:endParaRPr>
          </a:p>
          <a:p>
            <a:pPr marL="0" indent="0" algn="just">
              <a:buNone/>
            </a:pPr>
            <a:r>
              <a:rPr lang="vi-VN" sz="1600" dirty="0" err="1">
                <a:latin typeface="+mj-lt"/>
              </a:rPr>
              <a:t>struct</a:t>
            </a:r>
            <a:r>
              <a:rPr lang="vi-VN" sz="1600" dirty="0">
                <a:latin typeface="+mj-lt"/>
              </a:rPr>
              <a:t> </a:t>
            </a:r>
            <a:r>
              <a:rPr lang="vi-VN" sz="1600" dirty="0" err="1">
                <a:latin typeface="+mj-lt"/>
              </a:rPr>
              <a:t>Node</a:t>
            </a:r>
            <a:r>
              <a:rPr lang="vi-VN" sz="1600" dirty="0">
                <a:latin typeface="+mj-lt"/>
              </a:rPr>
              <a:t>* </a:t>
            </a:r>
            <a:r>
              <a:rPr lang="vi-VN" sz="1600" dirty="0" err="1">
                <a:latin typeface="+mj-lt"/>
              </a:rPr>
              <a:t>next</a:t>
            </a:r>
            <a:r>
              <a:rPr lang="vi-VN" sz="1600" dirty="0">
                <a:latin typeface="+mj-lt"/>
              </a:rPr>
              <a:t> = </a:t>
            </a:r>
            <a:r>
              <a:rPr lang="vi-VN" sz="1600" dirty="0" err="1">
                <a:latin typeface="+mj-lt"/>
              </a:rPr>
              <a:t>current</a:t>
            </a:r>
            <a:r>
              <a:rPr lang="vi-VN" sz="1600" dirty="0">
                <a:latin typeface="+mj-lt"/>
              </a:rPr>
              <a:t>-&gt;</a:t>
            </a:r>
            <a:r>
              <a:rPr lang="vi-VN" sz="1600" dirty="0" err="1">
                <a:latin typeface="+mj-lt"/>
              </a:rPr>
              <a:t>next</a:t>
            </a:r>
            <a:r>
              <a:rPr lang="vi-VN" sz="1600" dirty="0">
                <a:latin typeface="+mj-lt"/>
              </a:rPr>
              <a:t>;</a:t>
            </a:r>
            <a:endParaRPr lang="vi-VN" sz="1600" dirty="0">
              <a:latin typeface="+mj-lt"/>
            </a:endParaRPr>
          </a:p>
          <a:p>
            <a:pPr marL="0" indent="0" algn="just">
              <a:buNone/>
            </a:pPr>
            <a:r>
              <a:rPr lang="vi-VN" sz="1600" dirty="0" err="1">
                <a:latin typeface="+mj-lt"/>
              </a:rPr>
              <a:t>while</a:t>
            </a:r>
            <a:r>
              <a:rPr lang="vi-VN" sz="1600" dirty="0">
                <a:latin typeface="+mj-lt"/>
              </a:rPr>
              <a:t> (</a:t>
            </a:r>
            <a:r>
              <a:rPr lang="vi-VN" sz="1600" dirty="0" err="1">
                <a:latin typeface="+mj-lt"/>
              </a:rPr>
              <a:t>next</a:t>
            </a:r>
            <a:r>
              <a:rPr lang="vi-VN" sz="1600" dirty="0">
                <a:latin typeface="+mj-lt"/>
              </a:rPr>
              <a:t> != NULL) {</a:t>
            </a:r>
            <a:endParaRPr lang="vi-VN" sz="1600" dirty="0">
              <a:latin typeface="+mj-lt"/>
            </a:endParaRPr>
          </a:p>
          <a:p>
            <a:pPr marL="0" indent="0" algn="just">
              <a:buNone/>
            </a:pPr>
            <a:r>
              <a:rPr lang="vi-VN" sz="1600" dirty="0" err="1">
                <a:latin typeface="+mj-lt"/>
              </a:rPr>
              <a:t>if</a:t>
            </a:r>
            <a:r>
              <a:rPr lang="vi-VN" sz="1600" dirty="0">
                <a:latin typeface="+mj-lt"/>
              </a:rPr>
              <a:t> (</a:t>
            </a:r>
            <a:r>
              <a:rPr lang="vi-VN" sz="1600" dirty="0" err="1">
                <a:latin typeface="+mj-lt"/>
              </a:rPr>
              <a:t>current</a:t>
            </a:r>
            <a:r>
              <a:rPr lang="vi-VN" sz="1600" dirty="0">
                <a:latin typeface="+mj-lt"/>
              </a:rPr>
              <a:t>-&gt;</a:t>
            </a:r>
            <a:r>
              <a:rPr lang="vi-VN" sz="1600" dirty="0" err="1">
                <a:latin typeface="+mj-lt"/>
              </a:rPr>
              <a:t>data</a:t>
            </a:r>
            <a:r>
              <a:rPr lang="vi-VN" sz="1600" dirty="0">
                <a:latin typeface="+mj-lt"/>
              </a:rPr>
              <a:t> &gt; </a:t>
            </a:r>
            <a:r>
              <a:rPr lang="vi-VN" sz="1600" dirty="0" err="1">
                <a:latin typeface="+mj-lt"/>
              </a:rPr>
              <a:t>next</a:t>
            </a:r>
            <a:r>
              <a:rPr lang="vi-VN" sz="1600" dirty="0">
                <a:latin typeface="+mj-lt"/>
              </a:rPr>
              <a:t>-&gt;</a:t>
            </a:r>
            <a:r>
              <a:rPr lang="vi-VN" sz="1600" dirty="0" err="1">
                <a:latin typeface="+mj-lt"/>
              </a:rPr>
              <a:t>data</a:t>
            </a:r>
            <a:r>
              <a:rPr lang="vi-VN" sz="1600" dirty="0">
                <a:latin typeface="+mj-lt"/>
              </a:rPr>
              <a:t>) {</a:t>
            </a:r>
            <a:endParaRPr lang="vi-VN" sz="1600" dirty="0">
              <a:latin typeface="+mj-lt"/>
            </a:endParaRPr>
          </a:p>
          <a:p>
            <a:pPr marL="0" indent="0" algn="just">
              <a:buNone/>
            </a:pPr>
            <a:r>
              <a:rPr lang="vi-VN" sz="1600" dirty="0">
                <a:latin typeface="+mj-lt"/>
              </a:rPr>
              <a:t>// Hoan doi gia tri 2 </a:t>
            </a:r>
            <a:r>
              <a:rPr lang="vi-VN" sz="1600" dirty="0" err="1">
                <a:latin typeface="+mj-lt"/>
              </a:rPr>
              <a:t>nut</a:t>
            </a:r>
            <a:endParaRPr lang="vi-VN" sz="1600" dirty="0">
              <a:latin typeface="+mj-lt"/>
            </a:endParaRPr>
          </a:p>
          <a:p>
            <a:pPr marL="0" indent="0" algn="just">
              <a:buNone/>
            </a:pPr>
            <a:r>
              <a:rPr lang="vi-VN" sz="1600" dirty="0" err="1">
                <a:latin typeface="+mj-lt"/>
              </a:rPr>
              <a:t>int</a:t>
            </a:r>
            <a:r>
              <a:rPr lang="vi-VN" sz="1600" dirty="0">
                <a:latin typeface="+mj-lt"/>
              </a:rPr>
              <a:t> </a:t>
            </a:r>
            <a:r>
              <a:rPr lang="vi-VN" sz="1600" dirty="0" err="1">
                <a:latin typeface="+mj-lt"/>
              </a:rPr>
              <a:t>temp</a:t>
            </a:r>
            <a:r>
              <a:rPr lang="vi-VN" sz="1600" dirty="0">
                <a:latin typeface="+mj-lt"/>
              </a:rPr>
              <a:t> = </a:t>
            </a:r>
            <a:r>
              <a:rPr lang="vi-VN" sz="1600" dirty="0" err="1">
                <a:latin typeface="+mj-lt"/>
              </a:rPr>
              <a:t>current</a:t>
            </a:r>
            <a:r>
              <a:rPr lang="vi-VN" sz="1600" dirty="0">
                <a:latin typeface="+mj-lt"/>
              </a:rPr>
              <a:t>-&gt;</a:t>
            </a:r>
            <a:r>
              <a:rPr lang="vi-VN" sz="1600" dirty="0" err="1">
                <a:latin typeface="+mj-lt"/>
              </a:rPr>
              <a:t>data</a:t>
            </a:r>
            <a:r>
              <a:rPr lang="vi-VN" sz="1600" dirty="0">
                <a:latin typeface="+mj-lt"/>
              </a:rPr>
              <a:t>;</a:t>
            </a:r>
            <a:endParaRPr lang="vi-VN" sz="1600" dirty="0">
              <a:latin typeface="+mj-lt"/>
            </a:endParaRPr>
          </a:p>
          <a:p>
            <a:pPr marL="0" indent="0" algn="just">
              <a:buNone/>
            </a:pPr>
            <a:r>
              <a:rPr lang="vi-VN" sz="1600" dirty="0" err="1">
                <a:latin typeface="+mj-lt"/>
              </a:rPr>
              <a:t>current</a:t>
            </a:r>
            <a:r>
              <a:rPr lang="vi-VN" sz="1600" dirty="0">
                <a:latin typeface="+mj-lt"/>
              </a:rPr>
              <a:t>-&gt;</a:t>
            </a:r>
            <a:r>
              <a:rPr lang="vi-VN" sz="1600" dirty="0" err="1">
                <a:latin typeface="+mj-lt"/>
              </a:rPr>
              <a:t>data</a:t>
            </a:r>
            <a:r>
              <a:rPr lang="vi-VN" sz="1600" dirty="0">
                <a:latin typeface="+mj-lt"/>
              </a:rPr>
              <a:t> = </a:t>
            </a:r>
            <a:r>
              <a:rPr lang="vi-VN" sz="1600" dirty="0" err="1">
                <a:latin typeface="+mj-lt"/>
              </a:rPr>
              <a:t>next</a:t>
            </a:r>
            <a:r>
              <a:rPr lang="vi-VN" sz="1600" dirty="0">
                <a:latin typeface="+mj-lt"/>
              </a:rPr>
              <a:t>-&gt;</a:t>
            </a:r>
            <a:r>
              <a:rPr lang="vi-VN" sz="1600" dirty="0" err="1">
                <a:latin typeface="+mj-lt"/>
              </a:rPr>
              <a:t>data</a:t>
            </a:r>
            <a:r>
              <a:rPr lang="vi-VN" sz="1600" dirty="0">
                <a:latin typeface="+mj-lt"/>
              </a:rPr>
              <a:t>;</a:t>
            </a:r>
            <a:endParaRPr lang="vi-VN" sz="1600" dirty="0">
              <a:latin typeface="+mj-lt"/>
            </a:endParaRPr>
          </a:p>
          <a:p>
            <a:pPr marL="0" indent="0" algn="just">
              <a:buNone/>
            </a:pPr>
            <a:r>
              <a:rPr lang="vi-VN" sz="1600" dirty="0" err="1">
                <a:latin typeface="+mj-lt"/>
              </a:rPr>
              <a:t>next</a:t>
            </a:r>
            <a:r>
              <a:rPr lang="vi-VN" sz="1600" dirty="0">
                <a:latin typeface="+mj-lt"/>
              </a:rPr>
              <a:t>-&gt;</a:t>
            </a:r>
            <a:r>
              <a:rPr lang="vi-VN" sz="1600" dirty="0" err="1">
                <a:latin typeface="+mj-lt"/>
              </a:rPr>
              <a:t>data</a:t>
            </a:r>
            <a:r>
              <a:rPr lang="vi-VN" sz="1600" dirty="0">
                <a:latin typeface="+mj-lt"/>
              </a:rPr>
              <a:t> = </a:t>
            </a:r>
            <a:r>
              <a:rPr lang="vi-VN" sz="1600" dirty="0" err="1">
                <a:latin typeface="+mj-lt"/>
              </a:rPr>
              <a:t>temp</a:t>
            </a:r>
            <a:r>
              <a:rPr lang="vi-VN" sz="1600" dirty="0">
                <a:latin typeface="+mj-lt"/>
              </a:rPr>
              <a:t>;</a:t>
            </a:r>
            <a:endParaRPr lang="vi-VN" sz="1600" dirty="0">
              <a:latin typeface="+mj-lt"/>
            </a:endParaRPr>
          </a:p>
          <a:p>
            <a:pPr marL="0" indent="0">
              <a:buNone/>
            </a:pPr>
            <a:r>
              <a:rPr lang="vi-VN" sz="1600" dirty="0">
                <a:latin typeface="Times New Roman" panose="02020603050405020304" charset="0"/>
                <a:cs typeface="Times New Roman" panose="02020603050405020304" charset="0"/>
                <a:sym typeface="+mn-ea"/>
              </a:rPr>
              <a:t>}</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sym typeface="+mn-ea"/>
              </a:rPr>
              <a:t>next</a:t>
            </a:r>
            <a:r>
              <a:rPr lang="vi-VN" sz="1600" dirty="0">
                <a:latin typeface="Times New Roman" panose="02020603050405020304" charset="0"/>
                <a:cs typeface="Times New Roman" panose="02020603050405020304" charset="0"/>
                <a:sym typeface="+mn-ea"/>
              </a:rPr>
              <a:t> = </a:t>
            </a:r>
            <a:r>
              <a:rPr lang="vi-VN" sz="1600" dirty="0" err="1">
                <a:latin typeface="Times New Roman" panose="02020603050405020304" charset="0"/>
                <a:cs typeface="Times New Roman" panose="02020603050405020304" charset="0"/>
                <a:sym typeface="+mn-ea"/>
              </a:rPr>
              <a:t>next</a:t>
            </a:r>
            <a:r>
              <a:rPr lang="vi-VN" sz="1600" dirty="0">
                <a:latin typeface="Times New Roman" panose="02020603050405020304" charset="0"/>
                <a:cs typeface="Times New Roman" panose="02020603050405020304" charset="0"/>
                <a:sym typeface="+mn-ea"/>
              </a:rPr>
              <a:t>-&gt;</a:t>
            </a:r>
            <a:r>
              <a:rPr lang="vi-VN" sz="1600" dirty="0" err="1">
                <a:latin typeface="Times New Roman" panose="02020603050405020304" charset="0"/>
                <a:cs typeface="Times New Roman" panose="02020603050405020304" charset="0"/>
                <a:sym typeface="+mn-ea"/>
              </a:rPr>
              <a:t>next</a:t>
            </a:r>
            <a:r>
              <a:rPr lang="vi-VN" sz="1600" dirty="0">
                <a:latin typeface="Times New Roman" panose="02020603050405020304" charset="0"/>
                <a:cs typeface="Times New Roman" panose="02020603050405020304" charset="0"/>
                <a:sym typeface="+mn-ea"/>
              </a:rPr>
              <a:t>;</a:t>
            </a:r>
            <a:endParaRPr lang="vi-VN" sz="1600" dirty="0">
              <a:latin typeface="Times New Roman" panose="02020603050405020304" charset="0"/>
              <a:cs typeface="Times New Roman" panose="02020603050405020304" charset="0"/>
            </a:endParaRPr>
          </a:p>
          <a:p>
            <a:pPr marL="0" indent="0">
              <a:buNone/>
            </a:pPr>
            <a:r>
              <a:rPr lang="vi-VN" sz="1600" dirty="0">
                <a:latin typeface="Times New Roman" panose="02020603050405020304" charset="0"/>
                <a:cs typeface="Times New Roman" panose="02020603050405020304" charset="0"/>
                <a:sym typeface="+mn-ea"/>
              </a:rPr>
              <a:t>}</a:t>
            </a:r>
            <a:endParaRPr lang="vi-VN" sz="1600" dirty="0">
              <a:latin typeface="Times New Roman" panose="02020603050405020304" charset="0"/>
              <a:cs typeface="Times New Roman" panose="02020603050405020304" charset="0"/>
              <a:sym typeface="+mn-ea"/>
            </a:endParaRPr>
          </a:p>
        </p:txBody>
      </p:sp>
      <p:sp>
        <p:nvSpPr>
          <p:cNvPr id="2" name="Chỗ dành sẵn cho Nội dung 2"/>
          <p:cNvSpPr>
            <a:spLocks noGrp="1"/>
          </p:cNvSpPr>
          <p:nvPr/>
        </p:nvSpPr>
        <p:spPr>
          <a:xfrm>
            <a:off x="6610032" y="233680"/>
            <a:ext cx="9905999" cy="64516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 = </a:t>
            </a: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-&gt;</a:t>
            </a:r>
            <a:r>
              <a:rPr lang="vi-VN" sz="1800" dirty="0" err="1">
                <a:latin typeface="Times New Roman" panose="02020603050405020304" charset="0"/>
                <a:cs typeface="Times New Roman" panose="02020603050405020304" charset="0"/>
              </a:rPr>
              <a:t>next</a:t>
            </a: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printf</a:t>
            </a:r>
            <a:r>
              <a:rPr lang="vi-VN" sz="1800" dirty="0">
                <a:latin typeface="Times New Roman" panose="02020603050405020304" charset="0"/>
                <a:cs typeface="Times New Roman" panose="02020603050405020304" charset="0"/>
              </a:rPr>
              <a:t>("Danh </a:t>
            </a:r>
            <a:r>
              <a:rPr lang="vi-VN" sz="1800" dirty="0" err="1">
                <a:latin typeface="Times New Roman" panose="02020603050405020304" charset="0"/>
                <a:cs typeface="Times New Roman" panose="02020603050405020304" charset="0"/>
              </a:rPr>
              <a:t>sach</a:t>
            </a:r>
            <a:r>
              <a:rPr lang="vi-VN" sz="1800" dirty="0">
                <a:latin typeface="Times New Roman" panose="02020603050405020304" charset="0"/>
                <a:cs typeface="Times New Roman" panose="02020603050405020304" charset="0"/>
              </a:rPr>
              <a:t> sau khi </a:t>
            </a:r>
            <a:r>
              <a:rPr lang="vi-VN" sz="1800" dirty="0" err="1">
                <a:latin typeface="Times New Roman" panose="02020603050405020304" charset="0"/>
                <a:cs typeface="Times New Roman" panose="02020603050405020304" charset="0"/>
              </a:rPr>
              <a:t>sap</a:t>
            </a:r>
            <a:r>
              <a:rPr lang="vi-VN" sz="1800" dirty="0">
                <a:latin typeface="Times New Roman" panose="02020603050405020304" charset="0"/>
                <a:cs typeface="Times New Roman" panose="02020603050405020304" charset="0"/>
              </a:rPr>
              <a:t> </a:t>
            </a:r>
            <a:r>
              <a:rPr lang="vi-VN" sz="1800" dirty="0" err="1">
                <a:latin typeface="Times New Roman" panose="02020603050405020304" charset="0"/>
                <a:cs typeface="Times New Roman" panose="02020603050405020304" charset="0"/>
              </a:rPr>
              <a:t>xep</a:t>
            </a:r>
            <a:r>
              <a:rPr lang="vi-VN" sz="1800" dirty="0">
                <a:latin typeface="Times New Roman" panose="02020603050405020304" charset="0"/>
                <a:cs typeface="Times New Roman" panose="02020603050405020304" charset="0"/>
              </a:rPr>
              <a:t>:\n");</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 = </a:t>
            </a:r>
            <a:r>
              <a:rPr lang="vi-VN" sz="1800" dirty="0" err="1">
                <a:latin typeface="Times New Roman" panose="02020603050405020304" charset="0"/>
                <a:cs typeface="Times New Roman" panose="02020603050405020304" charset="0"/>
              </a:rPr>
              <a:t>danhSach</a:t>
            </a: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while</a:t>
            </a:r>
            <a:r>
              <a:rPr lang="vi-VN" sz="1800" dirty="0">
                <a:latin typeface="Times New Roman" panose="02020603050405020304" charset="0"/>
                <a:cs typeface="Times New Roman" panose="02020603050405020304" charset="0"/>
              </a:rPr>
              <a:t> (</a:t>
            </a: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 != NULL) {</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printf</a:t>
            </a:r>
            <a:r>
              <a:rPr lang="vi-VN" sz="1800" dirty="0">
                <a:latin typeface="Times New Roman" panose="02020603050405020304" charset="0"/>
                <a:cs typeface="Times New Roman" panose="02020603050405020304" charset="0"/>
              </a:rPr>
              <a:t>("%d ", </a:t>
            </a: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-&gt;</a:t>
            </a:r>
            <a:r>
              <a:rPr lang="vi-VN" sz="1800" dirty="0" err="1">
                <a:latin typeface="Times New Roman" panose="02020603050405020304" charset="0"/>
                <a:cs typeface="Times New Roman" panose="02020603050405020304" charset="0"/>
              </a:rPr>
              <a:t>data</a:t>
            </a: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 = </a:t>
            </a:r>
            <a:r>
              <a:rPr lang="vi-VN" sz="1800" dirty="0" err="1">
                <a:latin typeface="Times New Roman" panose="02020603050405020304" charset="0"/>
                <a:cs typeface="Times New Roman" panose="02020603050405020304" charset="0"/>
              </a:rPr>
              <a:t>current</a:t>
            </a:r>
            <a:r>
              <a:rPr lang="vi-VN" sz="1800" dirty="0">
                <a:latin typeface="Times New Roman" panose="02020603050405020304" charset="0"/>
                <a:cs typeface="Times New Roman" panose="02020603050405020304" charset="0"/>
              </a:rPr>
              <a:t>-&gt;</a:t>
            </a:r>
            <a:r>
              <a:rPr lang="vi-VN" sz="1800" dirty="0" err="1">
                <a:latin typeface="Times New Roman" panose="02020603050405020304" charset="0"/>
                <a:cs typeface="Times New Roman" panose="02020603050405020304" charset="0"/>
              </a:rPr>
              <a:t>next</a:t>
            </a: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printf</a:t>
            </a:r>
            <a:r>
              <a:rPr lang="vi-VN" sz="1800" dirty="0">
                <a:latin typeface="Times New Roman" panose="02020603050405020304" charset="0"/>
                <a:cs typeface="Times New Roman" panose="02020603050405020304" charset="0"/>
              </a:rPr>
              <a:t>("\n");</a:t>
            </a:r>
            <a:endParaRPr lang="vi-VN" sz="1800" dirty="0">
              <a:latin typeface="Times New Roman" panose="02020603050405020304" charset="0"/>
              <a:cs typeface="Times New Roman" panose="02020603050405020304" charset="0"/>
            </a:endParaRPr>
          </a:p>
          <a:p>
            <a:pPr marL="0" indent="0">
              <a:buNone/>
            </a:pPr>
            <a:r>
              <a:rPr lang="vi-VN" sz="1800" dirty="0">
                <a:latin typeface="Times New Roman" panose="02020603050405020304" charset="0"/>
                <a:cs typeface="Times New Roman" panose="02020603050405020304" charset="0"/>
              </a:rPr>
              <a:t>} </a:t>
            </a:r>
            <a:r>
              <a:rPr lang="vi-VN" sz="1800" dirty="0" err="1">
                <a:latin typeface="Times New Roman" panose="02020603050405020304" charset="0"/>
                <a:cs typeface="Times New Roman" panose="02020603050405020304" charset="0"/>
              </a:rPr>
              <a:t>else</a:t>
            </a:r>
            <a:r>
              <a:rPr lang="vi-VN" sz="1800" dirty="0">
                <a:latin typeface="Times New Roman" panose="02020603050405020304" charset="0"/>
                <a:cs typeface="Times New Roman" panose="02020603050405020304" charset="0"/>
              </a:rPr>
              <a:t> {</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printf</a:t>
            </a:r>
            <a:r>
              <a:rPr lang="vi-VN" sz="1800" dirty="0">
                <a:latin typeface="Times New Roman" panose="02020603050405020304" charset="0"/>
                <a:cs typeface="Times New Roman" panose="02020603050405020304" charset="0"/>
              </a:rPr>
              <a:t>("Danh sách rong.\n");</a:t>
            </a:r>
            <a:endParaRPr lang="vi-VN" sz="1800" dirty="0">
              <a:latin typeface="Times New Roman" panose="02020603050405020304" charset="0"/>
              <a:cs typeface="Times New Roman" panose="02020603050405020304" charset="0"/>
            </a:endParaRPr>
          </a:p>
          <a:p>
            <a:pPr marL="0" indent="0">
              <a:buNone/>
            </a:pP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printf</a:t>
            </a:r>
            <a:r>
              <a:rPr lang="vi-VN" sz="1800" dirty="0">
                <a:latin typeface="Times New Roman" panose="02020603050405020304" charset="0"/>
                <a:cs typeface="Times New Roman" panose="02020603050405020304" charset="0"/>
              </a:rPr>
              <a:t>("\n");</a:t>
            </a:r>
            <a:endParaRPr lang="vi-VN" sz="1800" dirty="0">
              <a:latin typeface="Times New Roman" panose="02020603050405020304" charset="0"/>
              <a:cs typeface="Times New Roman" panose="02020603050405020304" charset="0"/>
            </a:endParaRPr>
          </a:p>
          <a:p>
            <a:pPr marL="0" indent="0">
              <a:buNone/>
            </a:pPr>
            <a:r>
              <a:rPr lang="vi-VN" sz="1800" dirty="0" err="1">
                <a:latin typeface="Times New Roman" panose="02020603050405020304" charset="0"/>
                <a:cs typeface="Times New Roman" panose="02020603050405020304" charset="0"/>
              </a:rPr>
              <a:t>break</a:t>
            </a:r>
            <a:r>
              <a:rPr lang="vi-VN" sz="1800" dirty="0">
                <a:latin typeface="Times New Roman" panose="02020603050405020304" charset="0"/>
                <a:cs typeface="Times New Roman" panose="02020603050405020304" charset="0"/>
              </a:rPr>
              <a:t>;</a:t>
            </a:r>
            <a:endParaRPr lang="vi-VN" sz="1800" dirty="0">
              <a:latin typeface="Times New Roman" panose="02020603050405020304" charset="0"/>
              <a:cs typeface="Times New Roman" panose="02020603050405020304" charset="0"/>
            </a:endParaRPr>
          </a:p>
        </p:txBody>
      </p:sp>
      <p:sp>
        <p:nvSpPr>
          <p:cNvPr id="4" name="Text Box 3"/>
          <p:cNvSpPr txBox="1"/>
          <p:nvPr/>
        </p:nvSpPr>
        <p:spPr>
          <a:xfrm rot="5400000">
            <a:off x="8002905" y="2875280"/>
            <a:ext cx="6096000" cy="1106805"/>
          </a:xfrm>
          <a:prstGeom prst="rect">
            <a:avLst/>
          </a:prstGeom>
          <a:noFill/>
        </p:spPr>
        <p:txBody>
          <a:bodyPr wrap="square" rtlCol="0" anchor="t">
            <a:spAutoFit/>
          </a:bodyPr>
          <a:p>
            <a:pPr algn="ctr"/>
            <a:r>
              <a:rPr lang="vi-VN" sz="6600" dirty="0">
                <a:latin typeface="+mj-lt"/>
                <a:sym typeface="+mn-ea"/>
              </a:rPr>
              <a:t>Thuật toán:</a:t>
            </a:r>
            <a:endParaRPr lang="vi-VN" sz="6600" dirty="0">
              <a:latin typeface="+mj-lt"/>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Picture 2"/>
          <p:cNvGrpSpPr/>
          <p:nvPr/>
        </p:nvGrpSpPr>
        <p:grpSpPr>
          <a:xfrm rot="2730092">
            <a:off x="10056936" y="4320377"/>
            <a:ext cx="459297" cy="412465"/>
            <a:chOff x="6406910" y="4022527"/>
            <a:chExt cx="3309481" cy="3033726"/>
          </a:xfrm>
        </p:grpSpPr>
        <p:sp>
          <p:nvSpPr>
            <p:cNvPr id="119" name="Hình tự do: Hình 118"/>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1" name="Hình tự do: Hình 120"/>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22" name="Hình tự do: Hình 121"/>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23" name="Hình tự do: Hình 122"/>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24" name="Hình tự do: Hình 123"/>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25" name="Hình tự do: Hình 124"/>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26" name="Hình tự do: Hình 125"/>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grpSp>
        <p:nvGrpSpPr>
          <p:cNvPr id="127" name="!!Picture 2"/>
          <p:cNvGrpSpPr/>
          <p:nvPr/>
        </p:nvGrpSpPr>
        <p:grpSpPr>
          <a:xfrm rot="2730092">
            <a:off x="2411811" y="2318158"/>
            <a:ext cx="459297" cy="412465"/>
            <a:chOff x="6406910" y="4022527"/>
            <a:chExt cx="3309481" cy="3033726"/>
          </a:xfrm>
        </p:grpSpPr>
        <p:sp>
          <p:nvSpPr>
            <p:cNvPr id="128" name="Hình tự do: Hình 127"/>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9" name="Hình tự do: Hình 128"/>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0" name="Hình tự do: Hình 129"/>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31" name="Hình tự do: Hình 130"/>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32" name="Hình tự do: Hình 131"/>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33" name="Hình tự do: Hình 132"/>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34" name="Hình tự do: Hình 133"/>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116" name="Hình tự do: Hình 115"/>
          <p:cNvSpPr/>
          <p:nvPr/>
        </p:nvSpPr>
        <p:spPr>
          <a:xfrm>
            <a:off x="3877383" y="3251726"/>
            <a:ext cx="4921069" cy="942187"/>
          </a:xfrm>
          <a:custGeom>
            <a:avLst/>
            <a:gdLst>
              <a:gd name="connsiteX0" fmla="*/ 14042 w 9112358"/>
              <a:gd name="connsiteY0" fmla="*/ 650364 h 1617373"/>
              <a:gd name="connsiteX1" fmla="*/ 156282 w 9112358"/>
              <a:gd name="connsiteY1" fmla="*/ 569084 h 1617373"/>
              <a:gd name="connsiteX2" fmla="*/ 491562 w 9112358"/>
              <a:gd name="connsiteY2" fmla="*/ 132204 h 1617373"/>
              <a:gd name="connsiteX3" fmla="*/ 1741242 w 9112358"/>
              <a:gd name="connsiteY3" fmla="*/ 426844 h 1617373"/>
              <a:gd name="connsiteX4" fmla="*/ 3133162 w 9112358"/>
              <a:gd name="connsiteY4" fmla="*/ 274444 h 1617373"/>
              <a:gd name="connsiteX5" fmla="*/ 4311722 w 9112358"/>
              <a:gd name="connsiteY5" fmla="*/ 335404 h 1617373"/>
              <a:gd name="connsiteX6" fmla="*/ 4667322 w 9112358"/>
              <a:gd name="connsiteY6" fmla="*/ 124 h 1617373"/>
              <a:gd name="connsiteX7" fmla="*/ 5642682 w 9112358"/>
              <a:gd name="connsiteY7" fmla="*/ 294764 h 1617373"/>
              <a:gd name="connsiteX8" fmla="*/ 6892362 w 9112358"/>
              <a:gd name="connsiteY8" fmla="*/ 172844 h 1617373"/>
              <a:gd name="connsiteX9" fmla="*/ 7755962 w 9112358"/>
              <a:gd name="connsiteY9" fmla="*/ 264284 h 1617373"/>
              <a:gd name="connsiteX10" fmla="*/ 9056442 w 9112358"/>
              <a:gd name="connsiteY10" fmla="*/ 772284 h 1617373"/>
              <a:gd name="connsiteX11" fmla="*/ 8700842 w 9112358"/>
              <a:gd name="connsiteY11" fmla="*/ 1463164 h 1617373"/>
              <a:gd name="connsiteX12" fmla="*/ 7136202 w 9112358"/>
              <a:gd name="connsiteY12" fmla="*/ 1493644 h 1617373"/>
              <a:gd name="connsiteX13" fmla="*/ 5256602 w 9112358"/>
              <a:gd name="connsiteY13" fmla="*/ 1361564 h 1617373"/>
              <a:gd name="connsiteX14" fmla="*/ 4555562 w 9112358"/>
              <a:gd name="connsiteY14" fmla="*/ 1524124 h 1617373"/>
              <a:gd name="connsiteX15" fmla="*/ 3610682 w 9112358"/>
              <a:gd name="connsiteY15" fmla="*/ 1371724 h 1617373"/>
              <a:gd name="connsiteX16" fmla="*/ 2310202 w 9112358"/>
              <a:gd name="connsiteY16" fmla="*/ 1463164 h 1617373"/>
              <a:gd name="connsiteX17" fmla="*/ 1345002 w 9112358"/>
              <a:gd name="connsiteY17" fmla="*/ 1615564 h 1617373"/>
              <a:gd name="connsiteX18" fmla="*/ 440762 w 9112358"/>
              <a:gd name="connsiteY18" fmla="*/ 1351404 h 1617373"/>
              <a:gd name="connsiteX19" fmla="*/ 54682 w 9112358"/>
              <a:gd name="connsiteY19" fmla="*/ 1158364 h 1617373"/>
              <a:gd name="connsiteX20" fmla="*/ 14042 w 9112358"/>
              <a:gd name="connsiteY20" fmla="*/ 650364 h 16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2358" h="1617373">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noFill/>
            </a:endParaRPr>
          </a:p>
        </p:txBody>
      </p:sp>
      <p:sp>
        <p:nvSpPr>
          <p:cNvPr id="117" name="!!Hộp Văn bản 46"/>
          <p:cNvSpPr txBox="1"/>
          <p:nvPr/>
        </p:nvSpPr>
        <p:spPr>
          <a:xfrm>
            <a:off x="3419409" y="3592379"/>
            <a:ext cx="5334016" cy="400110"/>
          </a:xfrm>
          <a:prstGeom prst="rect">
            <a:avLst/>
          </a:prstGeom>
          <a:noFill/>
          <a:ln>
            <a:noFill/>
          </a:ln>
        </p:spPr>
        <p:txBody>
          <a:bodyPr wrap="square" rtlCol="0">
            <a:spAutoFit/>
          </a:bodyPr>
          <a:lstStyle/>
          <a:p>
            <a:pPr algn="ctr"/>
            <a:r>
              <a:rPr lang="en-US" sz="2000">
                <a:noFill/>
                <a:latin typeface="iCiel Cadena" panose="02000503000000020004" pitchFamily="50" charset="-93"/>
              </a:rPr>
              <a:t>THANKS FOR WATCHING!</a:t>
            </a:r>
            <a:endParaRPr lang="en-GB" sz="2000">
              <a:noFill/>
              <a:latin typeface="iCiel Cadena" panose="02000503000000020004" pitchFamily="50" charset="-93"/>
            </a:endParaRPr>
          </a:p>
        </p:txBody>
      </p:sp>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1899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grpSp>
        <p:nvGrpSpPr>
          <p:cNvPr id="55" name="Nhóm 54"/>
          <p:cNvGrpSpPr/>
          <p:nvPr/>
        </p:nvGrpSpPr>
        <p:grpSpPr>
          <a:xfrm>
            <a:off x="-22013" y="61157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1479723"/>
            <a:ext cx="1558321" cy="1460926"/>
          </a:xfrm>
          <a:prstGeom prst="rect">
            <a:avLst/>
          </a:prstGeom>
        </p:spPr>
      </p:pic>
      <p:pic>
        <p:nvPicPr>
          <p:cNvPr id="63" name="Picture 16"/>
          <p:cNvPicPr>
            <a:picLocks noChangeAspect="1"/>
          </p:cNvPicPr>
          <p:nvPr/>
        </p:nvPicPr>
        <p:blipFill>
          <a:blip r:embed="rId2">
            <a:lum bright="70000" contrast="-70000"/>
          </a:blip>
          <a:stretch>
            <a:fillRect/>
          </a:stretch>
        </p:blipFill>
        <p:spPr>
          <a:xfrm>
            <a:off x="5671000" y="1384634"/>
            <a:ext cx="1644458" cy="1802146"/>
          </a:xfrm>
          <a:prstGeom prst="rect">
            <a:avLst/>
          </a:prstGeom>
        </p:spPr>
      </p:pic>
      <p:pic>
        <p:nvPicPr>
          <p:cNvPr id="64" name="Picture 86"/>
          <p:cNvPicPr>
            <a:picLocks noChangeAspect="1"/>
          </p:cNvPicPr>
          <p:nvPr/>
        </p:nvPicPr>
        <p:blipFill>
          <a:blip r:embed="rId2">
            <a:lum bright="70000" contrast="-70000"/>
          </a:blip>
          <a:stretch>
            <a:fillRect/>
          </a:stretch>
        </p:blipFill>
        <p:spPr>
          <a:xfrm flipH="1">
            <a:off x="10455268" y="1917532"/>
            <a:ext cx="1355744" cy="1485747"/>
          </a:xfrm>
          <a:prstGeom prst="rect">
            <a:avLst/>
          </a:prstGeom>
        </p:spPr>
      </p:pic>
      <p:sp>
        <p:nvSpPr>
          <p:cNvPr id="71" name="TextBox 46"/>
          <p:cNvSpPr txBox="1"/>
          <p:nvPr/>
        </p:nvSpPr>
        <p:spPr>
          <a:xfrm>
            <a:off x="820230" y="140658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endPar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77" name="TextBox 55"/>
          <p:cNvSpPr txBox="1"/>
          <p:nvPr/>
        </p:nvSpPr>
        <p:spPr>
          <a:xfrm>
            <a:off x="283755" y="25054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78"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613978">
            <a:off x="8617299" y="155557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p:cNvGrpSpPr/>
          <p:nvPr/>
        </p:nvGrpSpPr>
        <p:grpSpPr>
          <a:xfrm rot="632548">
            <a:off x="9266025" y="2709702"/>
            <a:ext cx="2098691" cy="2886306"/>
            <a:chOff x="6319795" y="1756605"/>
            <a:chExt cx="2561440" cy="3522720"/>
          </a:xfrm>
        </p:grpSpPr>
        <p:sp>
          <p:nvSpPr>
            <p:cNvPr id="69" name="Rectangle 82"/>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p:cNvGrpSpPr/>
          <p:nvPr/>
        </p:nvGrpSpPr>
        <p:grpSpPr>
          <a:xfrm rot="20991186">
            <a:off x="6809111" y="1817848"/>
            <a:ext cx="2561440" cy="3522720"/>
            <a:chOff x="6319795" y="1756605"/>
            <a:chExt cx="2561440" cy="3522720"/>
          </a:xfrm>
        </p:grpSpPr>
        <p:sp>
          <p:nvSpPr>
            <p:cNvPr id="66" name="Rectangle 74"/>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20044273">
            <a:off x="6111747" y="432356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1590004">
            <a:off x="10049736" y="470699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32455" y="595768"/>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pic>
        <p:nvPicPr>
          <p:cNvPr id="10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6438773">
            <a:off x="-589505" y="1934750"/>
            <a:ext cx="2890128" cy="2093820"/>
          </a:xfrm>
          <a:prstGeom prst="rect">
            <a:avLst/>
          </a:prstGeom>
        </p:spPr>
      </p:pic>
      <p:pic>
        <p:nvPicPr>
          <p:cNvPr id="101"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865298">
            <a:off x="10188224" y="4518573"/>
            <a:ext cx="1791365" cy="1641814"/>
          </a:xfrm>
          <a:prstGeom prst="rect">
            <a:avLst/>
          </a:prstGeom>
        </p:spPr>
      </p:pic>
      <p:grpSp>
        <p:nvGrpSpPr>
          <p:cNvPr id="18" name="Nhóm 17"/>
          <p:cNvGrpSpPr/>
          <p:nvPr/>
        </p:nvGrpSpPr>
        <p:grpSpPr>
          <a:xfrm>
            <a:off x="515625" y="1501043"/>
            <a:ext cx="1801030" cy="1832535"/>
            <a:chOff x="330393" y="1501043"/>
            <a:chExt cx="2168881" cy="2168881"/>
          </a:xfrm>
        </p:grpSpPr>
        <p:sp>
          <p:nvSpPr>
            <p:cNvPr id="84" name="Elipse 6"/>
            <p:cNvSpPr/>
            <p:nvPr/>
          </p:nvSpPr>
          <p:spPr>
            <a:xfrm>
              <a:off x="330393" y="1501043"/>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6" name="Gráfico 7" descr="Prohibido tirar basura con relleno sólido"/>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9121" y="1742207"/>
              <a:ext cx="1503396" cy="1503396"/>
            </a:xfrm>
            <a:prstGeom prst="rect">
              <a:avLst/>
            </a:prstGeom>
            <a:effectLst/>
          </p:spPr>
        </p:pic>
      </p:grpSp>
      <p:grpSp>
        <p:nvGrpSpPr>
          <p:cNvPr id="19" name="Nhóm 18"/>
          <p:cNvGrpSpPr/>
          <p:nvPr/>
        </p:nvGrpSpPr>
        <p:grpSpPr>
          <a:xfrm>
            <a:off x="3373236" y="3503171"/>
            <a:ext cx="1738141" cy="1703351"/>
            <a:chOff x="3034767" y="3312532"/>
            <a:chExt cx="2168881" cy="2168881"/>
          </a:xfrm>
        </p:grpSpPr>
        <p:sp>
          <p:nvSpPr>
            <p:cNvPr id="87" name="Elipse 8"/>
            <p:cNvSpPr/>
            <p:nvPr/>
          </p:nvSpPr>
          <p:spPr>
            <a:xfrm>
              <a:off x="3034767" y="331253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8" name="Gráfico 9" descr="Narración contorno"/>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37126" y="3717855"/>
              <a:ext cx="1384804" cy="1384804"/>
            </a:xfrm>
            <a:prstGeom prst="rect">
              <a:avLst/>
            </a:prstGeom>
            <a:effectLst/>
          </p:spPr>
        </p:pic>
      </p:grpSp>
      <p:grpSp>
        <p:nvGrpSpPr>
          <p:cNvPr id="20" name="Nhóm 19"/>
          <p:cNvGrpSpPr/>
          <p:nvPr/>
        </p:nvGrpSpPr>
        <p:grpSpPr>
          <a:xfrm>
            <a:off x="6484518" y="1469245"/>
            <a:ext cx="1721475" cy="1698059"/>
            <a:chOff x="6129874" y="1708182"/>
            <a:chExt cx="2168881" cy="2168881"/>
          </a:xfrm>
        </p:grpSpPr>
        <p:sp>
          <p:nvSpPr>
            <p:cNvPr id="89" name="Elipse 10"/>
            <p:cNvSpPr/>
            <p:nvPr/>
          </p:nvSpPr>
          <p:spPr>
            <a:xfrm>
              <a:off x="6129874" y="170818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0" name="Gráfico 11" descr="Cuchillo y tenedor con relleno sólido"/>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562868" y="2137310"/>
              <a:ext cx="1306103" cy="1306103"/>
            </a:xfrm>
            <a:prstGeom prst="rect">
              <a:avLst/>
            </a:prstGeom>
            <a:effectLst/>
          </p:spPr>
        </p:pic>
      </p:grpSp>
      <p:grpSp>
        <p:nvGrpSpPr>
          <p:cNvPr id="21" name="Nhóm 20"/>
          <p:cNvGrpSpPr/>
          <p:nvPr/>
        </p:nvGrpSpPr>
        <p:grpSpPr>
          <a:xfrm>
            <a:off x="9639852" y="3179789"/>
            <a:ext cx="1677309" cy="1633810"/>
            <a:chOff x="9173096" y="3082920"/>
            <a:chExt cx="2168881" cy="2168881"/>
          </a:xfrm>
        </p:grpSpPr>
        <p:sp>
          <p:nvSpPr>
            <p:cNvPr id="91" name="Elipse 12"/>
            <p:cNvSpPr/>
            <p:nvPr/>
          </p:nvSpPr>
          <p:spPr>
            <a:xfrm>
              <a:off x="9173096" y="3082920"/>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2" name="Gráfico 14" descr="Planta con raíces con relleno sólido"/>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507444" y="3428947"/>
              <a:ext cx="1503396" cy="1503396"/>
            </a:xfrm>
            <a:prstGeom prst="rect">
              <a:avLst/>
            </a:prstGeom>
            <a:effectLst/>
          </p:spPr>
        </p:pic>
      </p:grpSp>
      <p:sp>
        <p:nvSpPr>
          <p:cNvPr id="22" name="Hình chữ nhật: Góc Tròn 21"/>
          <p:cNvSpPr/>
          <p:nvPr/>
        </p:nvSpPr>
        <p:spPr>
          <a:xfrm>
            <a:off x="251168" y="3463716"/>
            <a:ext cx="2412723" cy="15843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3" name="Hình chữ nhật: Góc Tròn 92"/>
          <p:cNvSpPr/>
          <p:nvPr/>
        </p:nvSpPr>
        <p:spPr>
          <a:xfrm>
            <a:off x="2911863" y="1482195"/>
            <a:ext cx="2632953" cy="179395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4" name="Hình chữ nhật: Góc Tròn 93"/>
          <p:cNvSpPr/>
          <p:nvPr/>
        </p:nvSpPr>
        <p:spPr>
          <a:xfrm>
            <a:off x="8841420" y="1274670"/>
            <a:ext cx="2979243" cy="17361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5" name="Hình chữ nhật: Góc Tròn 94"/>
          <p:cNvSpPr/>
          <p:nvPr/>
        </p:nvSpPr>
        <p:spPr>
          <a:xfrm>
            <a:off x="5987201" y="3327286"/>
            <a:ext cx="2709769" cy="159705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6" name="Forma libre: forma 5"/>
          <p:cNvSpPr/>
          <p:nvPr/>
        </p:nvSpPr>
        <p:spPr>
          <a:xfrm>
            <a:off x="5992469" y="574245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p:cNvSpPr txBox="1"/>
          <p:nvPr/>
        </p:nvSpPr>
        <p:spPr>
          <a:xfrm>
            <a:off x="92611" y="5317372"/>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endPar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pic>
        <p:nvPicPr>
          <p:cNvPr id="98" name="Gráfico 3"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992769">
            <a:off x="4294061" y="5410079"/>
            <a:ext cx="1153669" cy="1153669"/>
          </a:xfrm>
          <a:prstGeom prst="rect">
            <a:avLst/>
          </a:prstGeom>
        </p:spPr>
      </p:pic>
      <p:pic>
        <p:nvPicPr>
          <p:cNvPr id="99" name="Gráfico 4"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555694" flipV="1">
            <a:off x="5551506" y="5153958"/>
            <a:ext cx="1052610" cy="1052610"/>
          </a:xfrm>
          <a:prstGeom prst="rect">
            <a:avLst/>
          </a:prstGeom>
        </p:spPr>
      </p:pic>
      <p:grpSp>
        <p:nvGrpSpPr>
          <p:cNvPr id="57" name="Nhóm 56"/>
          <p:cNvGrpSpPr/>
          <p:nvPr/>
        </p:nvGrpSpPr>
        <p:grpSpPr>
          <a:xfrm>
            <a:off x="88118" y="604156"/>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pic>
        <p:nvPicPr>
          <p:cNvPr id="105" name="Picture 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4069334" y="1206634"/>
            <a:ext cx="1731823" cy="1381128"/>
          </a:xfrm>
          <a:prstGeom prst="rect">
            <a:avLst/>
          </a:prstGeom>
        </p:spPr>
      </p:pic>
      <p:pic>
        <p:nvPicPr>
          <p:cNvPr id="109" name="Picture 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5400000">
            <a:off x="-403635" y="4219663"/>
            <a:ext cx="2495842" cy="1808171"/>
          </a:xfrm>
          <a:prstGeom prst="rect">
            <a:avLst/>
          </a:prstGeom>
        </p:spPr>
      </p:pic>
      <p:pic>
        <p:nvPicPr>
          <p:cNvPr id="111" name="Picture 8"/>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466065" y="5387817"/>
            <a:ext cx="1342851" cy="1384382"/>
          </a:xfrm>
          <a:prstGeom prst="rect">
            <a:avLst/>
          </a:prstGeom>
        </p:spPr>
      </p:pic>
      <p:pic>
        <p:nvPicPr>
          <p:cNvPr id="104" name="Picture 7"/>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6202905">
            <a:off x="9957846" y="4813365"/>
            <a:ext cx="2377008" cy="1378664"/>
          </a:xfrm>
          <a:prstGeom prst="rect">
            <a:avLst/>
          </a:prstGeom>
        </p:spPr>
      </p:pic>
      <p:grpSp>
        <p:nvGrpSpPr>
          <p:cNvPr id="58" name="Nhóm 57"/>
          <p:cNvGrpSpPr/>
          <p:nvPr/>
        </p:nvGrpSpPr>
        <p:grpSpPr>
          <a:xfrm>
            <a:off x="179826" y="6396808"/>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113" name="Rectangle: Rounded Corners 5"/>
          <p:cNvSpPr/>
          <p:nvPr/>
        </p:nvSpPr>
        <p:spPr>
          <a:xfrm>
            <a:off x="405339" y="800836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6"/>
          <p:cNvSpPr txBox="1"/>
          <p:nvPr/>
        </p:nvSpPr>
        <p:spPr>
          <a:xfrm>
            <a:off x="217805" y="1229360"/>
            <a:ext cx="11530330" cy="521970"/>
          </a:xfrm>
          <a:prstGeom prst="rect">
            <a:avLst/>
          </a:prstGeom>
          <a:noFill/>
        </p:spPr>
        <p:txBody>
          <a:bodyPr wrap="square" rtlCol="0">
            <a:spAutoFit/>
          </a:bodyPr>
          <a:lstStyle/>
          <a:p>
            <a:pPr algn="ctr"/>
            <a:r>
              <a:rPr lang="en-US" sz="2800">
                <a:solidFill>
                  <a:schemeClr val="tx1"/>
                </a:solidFill>
                <a:effectLst>
                  <a:outerShdw blurRad="38100" dist="19050" dir="2700000" algn="tl" rotWithShape="0">
                    <a:schemeClr val="dk1">
                      <a:alpha val="40000"/>
                    </a:schemeClr>
                  </a:outerShdw>
                </a:effectLst>
                <a:latin typeface="Lobster" panose="00000500000000000000" pitchFamily="2" charset="-93"/>
              </a:rPr>
              <a:t>Kiểm tra xem danh sách có 3 phần tử liên tiếp là CSN :</a:t>
            </a:r>
            <a:endParaRPr lang="en-US" sz="28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sp>
        <p:nvSpPr>
          <p:cNvPr id="49" name="TextBox 55"/>
          <p:cNvSpPr txBox="1"/>
          <p:nvPr/>
        </p:nvSpPr>
        <p:spPr>
          <a:xfrm>
            <a:off x="371475" y="1958340"/>
            <a:ext cx="11184255" cy="3969385"/>
          </a:xfrm>
          <a:prstGeom prst="rect">
            <a:avLst/>
          </a:prstGeom>
          <a:noFill/>
        </p:spPr>
        <p:txBody>
          <a:bodyPr wrap="square" rtlCol="0">
            <a:spAutoFit/>
          </a:bodyPr>
          <a:lstStyle/>
          <a:p>
            <a:pPr algn="just"/>
            <a:r>
              <a:rPr lang="en-US" sz="2800">
                <a:latin typeface="Lobster" charset="0"/>
                <a:cs typeface="Lobster" charset="0"/>
              </a:rPr>
              <a:t>- Kiểm tra 3 phần tử liên tiếp xem có phần tử nào == NULL không.</a:t>
            </a:r>
            <a:endParaRPr lang="en-US" sz="2800">
              <a:latin typeface="Lobster" charset="0"/>
              <a:cs typeface="Lobster" charset="0"/>
            </a:endParaRPr>
          </a:p>
          <a:p>
            <a:pPr algn="just"/>
            <a:r>
              <a:rPr lang="en-US" sz="2800">
                <a:latin typeface="Lobster" charset="0"/>
                <a:cs typeface="Lobster" charset="0"/>
              </a:rPr>
              <a:t>- Gắn 3 phần tử liên tiếp lần lượt là a, b,c.</a:t>
            </a:r>
            <a:endParaRPr lang="en-US" sz="2800">
              <a:latin typeface="Lobster" charset="0"/>
              <a:cs typeface="Lobster" charset="0"/>
            </a:endParaRPr>
          </a:p>
          <a:p>
            <a:pPr algn="just"/>
            <a:r>
              <a:rPr lang="en-US" sz="2800">
                <a:latin typeface="Lobster" charset="0"/>
                <a:cs typeface="Lobster" charset="0"/>
              </a:rPr>
              <a:t>- Đưa vào kiểm tra điều kiện b khác 0 và b/a == c/b</a:t>
            </a:r>
            <a:endParaRPr lang="en-US" sz="2800">
              <a:latin typeface="Lobster" charset="0"/>
              <a:cs typeface="Lobster" charset="0"/>
            </a:endParaRPr>
          </a:p>
          <a:p>
            <a:pPr algn="just"/>
            <a:r>
              <a:rPr lang="en-US" sz="2800">
                <a:latin typeface="Lobster" charset="0"/>
                <a:cs typeface="Lobster" charset="0"/>
              </a:rPr>
              <a:t>- Nếu đúng in ra màn hình thông báo “Tìm thấy CSN và in ra màn hình ba số đó”. Nếu sai thì next sang phần tử kế tiếp current = current-&gt;next. </a:t>
            </a:r>
            <a:endParaRPr lang="en-US" sz="2800">
              <a:latin typeface="Lobster" charset="0"/>
              <a:cs typeface="Lobster" charset="0"/>
            </a:endParaRPr>
          </a:p>
          <a:p>
            <a:pPr algn="just"/>
            <a:r>
              <a:rPr lang="en-US" sz="2800">
                <a:latin typeface="Lobster" charset="0"/>
                <a:cs typeface="Lobster" charset="0"/>
              </a:rPr>
              <a:t>- Nếu next đến hết danh sách mà không có CSN thì in ra màn hình thông báo “Không tìm thấy CSN nào!”</a:t>
            </a:r>
            <a:endParaRPr lang="en-US" sz="2800">
              <a:latin typeface="Lobster" charset="0"/>
              <a:cs typeface="Lobster" charset="0"/>
            </a:endParaRPr>
          </a:p>
        </p:txBody>
      </p:sp>
      <p:sp>
        <p:nvSpPr>
          <p:cNvPr id="50" name="TextBox 70"/>
          <p:cNvSpPr txBox="1"/>
          <p:nvPr/>
        </p:nvSpPr>
        <p:spPr>
          <a:xfrm>
            <a:off x="662940" y="9867900"/>
            <a:ext cx="10948035"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Lobster" panose="00000500000000000000" pitchFamily="2" charset="-93"/>
              </a:rPr>
              <a:t>Kiểm tra xem ở vị trí thứ 5 có phải là số NT :</a:t>
            </a:r>
            <a:endParaRPr lang="en-US" sz="36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sp>
        <p:nvSpPr>
          <p:cNvPr id="51" name="TextBox 55"/>
          <p:cNvSpPr txBox="1"/>
          <p:nvPr/>
        </p:nvSpPr>
        <p:spPr>
          <a:xfrm>
            <a:off x="563880" y="10513060"/>
            <a:ext cx="11184255" cy="4477385"/>
          </a:xfrm>
          <a:prstGeom prst="rect">
            <a:avLst/>
          </a:prstGeom>
          <a:noFill/>
        </p:spPr>
        <p:txBody>
          <a:bodyPr wrap="square" rtlCol="0">
            <a:spAutoFit/>
          </a:bodyPr>
          <a:lstStyle/>
          <a:p>
            <a:pPr algn="just"/>
            <a:r>
              <a:rPr lang="en-US" sz="1900">
                <a:solidFill>
                  <a:schemeClr val="bg1"/>
                </a:solidFill>
                <a:latin typeface="Lobster" charset="0"/>
                <a:cs typeface="Lobster" charset="0"/>
              </a:rPr>
              <a:t>- Đầu tiên, bạn kiểm tra xem danh sách liên kết (`danhSach`) có tồn tại (khác NULL) không. Nếu danh sách rỗng, bạn in ra thông báo "Danh sách rỗng" và kết thúc.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không rỗng, bạn bắt đầu duyệt danh sách từ đầu. Bạn sử dụng một con trỏ (`current`) để theo dõi phần tử hiện tại và một biến `viTri` để đếm vị trí của phần tử trong danh sách.</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Trong quá trình duyệt danh sách, bạn kiểm tra nếu `viTri` là 5 và `current` không phải là NULL, nghĩa là bạn đã tìm được phần tử ở vị trí thứ 5.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phần tử ở vị trí thứ 5 tồn tại, bạn kiểm tra xem nó có phải là số nguyên tố bằng cách gọi hàm `laSoNguyenTo (current-&gt;data)`. Nếu là số nguyên tố, bạn thay đổi giá trị của nó thành 10 và in ra thông báo "Phần tử ở vị trí thứ 5 là số nguyên tố, đã được thay thế bằng số 10." Nếu không phải số nguyên tố, hoặc danh sách không đủ dài để có phần tử ở vị trí thứ 5, bạn in ra thông báo tương ứng.</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Sau khi kiểm tra xong, bạn in danh sách liên kết sau khi thay đổi. Bạn duyệt danh sách từ đầu đến cuối và in ra giá trị của từng phần tử.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ban đầu là rỗng, bạn sẽ thấy thông báo "Danh sách rỗng."</a:t>
            </a:r>
            <a:endParaRPr lang="en-US" sz="190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222692" y="254000"/>
            <a:ext cx="9905999" cy="6370320"/>
          </a:xfrm>
        </p:spPr>
        <p:txBody>
          <a:bodyPr>
            <a:normAutofit fontScale="60000" lnSpcReduction="20000"/>
          </a:bodyPr>
          <a:lstStyle/>
          <a:p>
            <a:r>
              <a:rPr lang="vi-VN" sz="5335" dirty="0">
                <a:latin typeface="Times New Roman" panose="02020603050405020304" charset="0"/>
                <a:cs typeface="Times New Roman" panose="02020603050405020304" charset="0"/>
              </a:rPr>
              <a:t>Thuật toán:</a:t>
            </a:r>
            <a:endParaRPr lang="vi-VN" sz="533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case</a:t>
            </a:r>
            <a:r>
              <a:rPr lang="vi-VN" sz="2665" dirty="0">
                <a:latin typeface="Times New Roman" panose="02020603050405020304" charset="0"/>
                <a:cs typeface="Times New Roman" panose="02020603050405020304" charset="0"/>
              </a:rPr>
              <a:t> 4:</a:t>
            </a:r>
            <a:endParaRPr lang="vi-VN" sz="2665" dirty="0">
              <a:latin typeface="Times New Roman" panose="02020603050405020304" charset="0"/>
              <a:cs typeface="Times New Roman" panose="02020603050405020304" charset="0"/>
            </a:endParaRPr>
          </a:p>
          <a:p>
            <a:pPr marL="0" indent="0">
              <a:buNone/>
            </a:pP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Kiem</a:t>
            </a:r>
            <a:r>
              <a:rPr lang="vi-VN" sz="2665" dirty="0">
                <a:latin typeface="Times New Roman" panose="02020603050405020304" charset="0"/>
                <a:cs typeface="Times New Roman" panose="02020603050405020304" charset="0"/>
              </a:rPr>
              <a:t> tra xem </a:t>
            </a:r>
            <a:r>
              <a:rPr lang="vi-VN" sz="2665" dirty="0" err="1">
                <a:latin typeface="Times New Roman" panose="02020603050405020304" charset="0"/>
                <a:cs typeface="Times New Roman" panose="02020603050405020304" charset="0"/>
              </a:rPr>
              <a:t>cap</a:t>
            </a:r>
            <a:r>
              <a:rPr lang="vi-VN" sz="2665" dirty="0">
                <a:latin typeface="Times New Roman" panose="02020603050405020304" charset="0"/>
                <a:cs typeface="Times New Roman" panose="02020603050405020304" charset="0"/>
              </a:rPr>
              <a:t> so nhan 3 phan tu </a:t>
            </a:r>
            <a:r>
              <a:rPr lang="vi-VN" sz="2665" dirty="0" err="1">
                <a:latin typeface="Times New Roman" panose="02020603050405020304" charset="0"/>
                <a:cs typeface="Times New Roman" panose="02020603050405020304" charset="0"/>
              </a:rPr>
              <a:t>lien</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tiep</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if</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danhSach</a:t>
            </a:r>
            <a:r>
              <a:rPr lang="vi-VN" sz="2665" dirty="0">
                <a:latin typeface="Times New Roman" panose="02020603050405020304" charset="0"/>
                <a:cs typeface="Times New Roman" panose="02020603050405020304" charset="0"/>
              </a:rPr>
              <a:t> != NULL) {</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foundCapSoNhan</a:t>
            </a:r>
            <a:r>
              <a:rPr lang="vi-VN" sz="2665" dirty="0">
                <a:latin typeface="Times New Roman" panose="02020603050405020304" charset="0"/>
                <a:cs typeface="Times New Roman" panose="02020603050405020304" charset="0"/>
              </a:rPr>
              <a:t> = 0; // </a:t>
            </a:r>
            <a:r>
              <a:rPr lang="vi-VN" sz="2665" dirty="0" err="1">
                <a:latin typeface="Times New Roman" panose="02020603050405020304" charset="0"/>
                <a:cs typeface="Times New Roman" panose="02020603050405020304" charset="0"/>
              </a:rPr>
              <a:t>Dat</a:t>
            </a:r>
            <a:r>
              <a:rPr lang="vi-VN" sz="2665" dirty="0">
                <a:latin typeface="Times New Roman" panose="02020603050405020304" charset="0"/>
                <a:cs typeface="Times New Roman" panose="02020603050405020304" charset="0"/>
              </a:rPr>
              <a:t> lai </a:t>
            </a:r>
            <a:r>
              <a:rPr lang="vi-VN" sz="2665" dirty="0" err="1">
                <a:latin typeface="Times New Roman" panose="02020603050405020304" charset="0"/>
                <a:cs typeface="Times New Roman" panose="02020603050405020304" charset="0"/>
              </a:rPr>
              <a:t>bien</a:t>
            </a:r>
            <a:r>
              <a:rPr lang="vi-VN" sz="2665" dirty="0">
                <a:latin typeface="Times New Roman" panose="02020603050405020304" charset="0"/>
                <a:cs typeface="Times New Roman" panose="02020603050405020304" charset="0"/>
              </a:rPr>
              <a:t> danh </a:t>
            </a:r>
            <a:r>
              <a:rPr lang="vi-VN" sz="2665" dirty="0" err="1">
                <a:latin typeface="Times New Roman" panose="02020603050405020304" charset="0"/>
                <a:cs typeface="Times New Roman" panose="02020603050405020304" charset="0"/>
              </a:rPr>
              <a:t>dau</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int</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coCapSoNhan</a:t>
            </a:r>
            <a:r>
              <a:rPr lang="vi-VN" sz="2665" dirty="0">
                <a:latin typeface="Times New Roman" panose="02020603050405020304" charset="0"/>
                <a:cs typeface="Times New Roman" panose="02020603050405020304" charset="0"/>
              </a:rPr>
              <a:t> = </a:t>
            </a:r>
            <a:r>
              <a:rPr lang="vi-VN" sz="2665" dirty="0" err="1">
                <a:latin typeface="Times New Roman" panose="02020603050405020304" charset="0"/>
                <a:cs typeface="Times New Roman" panose="02020603050405020304" charset="0"/>
              </a:rPr>
              <a:t>kiemTraCapSoNhan</a:t>
            </a:r>
            <a:r>
              <a:rPr lang="vi-VN" sz="2665" dirty="0">
                <a:latin typeface="Times New Roman" panose="02020603050405020304" charset="0"/>
                <a:cs typeface="Times New Roman" panose="02020603050405020304" charset="0"/>
              </a:rPr>
              <a:t>();</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if</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coCapSoNhan</a:t>
            </a:r>
            <a:r>
              <a:rPr lang="vi-VN" sz="2665" dirty="0">
                <a:latin typeface="Times New Roman" panose="02020603050405020304" charset="0"/>
                <a:cs typeface="Times New Roman" panose="02020603050405020304" charset="0"/>
              </a:rPr>
              <a:t>) {</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printf</a:t>
            </a:r>
            <a:r>
              <a:rPr lang="vi-VN" sz="2665" dirty="0">
                <a:latin typeface="Times New Roman" panose="02020603050405020304" charset="0"/>
                <a:cs typeface="Times New Roman" panose="02020603050405020304" charset="0"/>
              </a:rPr>
              <a:t>("Co </a:t>
            </a:r>
            <a:r>
              <a:rPr lang="vi-VN" sz="2665" dirty="0" err="1">
                <a:latin typeface="Times New Roman" panose="02020603050405020304" charset="0"/>
                <a:cs typeface="Times New Roman" panose="02020603050405020304" charset="0"/>
              </a:rPr>
              <a:t>cap</a:t>
            </a:r>
            <a:r>
              <a:rPr lang="vi-VN" sz="2665" dirty="0">
                <a:latin typeface="Times New Roman" panose="02020603050405020304" charset="0"/>
                <a:cs typeface="Times New Roman" panose="02020603050405020304" charset="0"/>
              </a:rPr>
              <a:t> so nhan 3 phan tu </a:t>
            </a:r>
            <a:r>
              <a:rPr lang="vi-VN" sz="2665" dirty="0" err="1">
                <a:latin typeface="Times New Roman" panose="02020603050405020304" charset="0"/>
                <a:cs typeface="Times New Roman" panose="02020603050405020304" charset="0"/>
              </a:rPr>
              <a:t>lien</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tiep</a:t>
            </a:r>
            <a:r>
              <a:rPr lang="vi-VN" sz="2665" dirty="0">
                <a:latin typeface="Times New Roman" panose="02020603050405020304" charset="0"/>
                <a:cs typeface="Times New Roman" panose="02020603050405020304" charset="0"/>
              </a:rPr>
              <a:t>: %d, %d, %d\n", </a:t>
            </a:r>
            <a:r>
              <a:rPr lang="vi-VN" sz="2665" dirty="0" err="1">
                <a:latin typeface="Times New Roman" panose="02020603050405020304" charset="0"/>
                <a:cs typeface="Times New Roman" panose="02020603050405020304" charset="0"/>
              </a:rPr>
              <a:t>capSoNhanC</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capSoNhanB</a:t>
            </a: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capSoNhanA</a:t>
            </a:r>
            <a:r>
              <a:rPr lang="vi-VN" sz="2665" dirty="0">
                <a:latin typeface="Times New Roman" panose="02020603050405020304" charset="0"/>
                <a:cs typeface="Times New Roman" panose="02020603050405020304" charset="0"/>
              </a:rPr>
              <a:t>);</a:t>
            </a:r>
            <a:endParaRPr lang="vi-VN" sz="2665" dirty="0">
              <a:latin typeface="Times New Roman" panose="02020603050405020304" charset="0"/>
              <a:cs typeface="Times New Roman" panose="02020603050405020304" charset="0"/>
            </a:endParaRPr>
          </a:p>
          <a:p>
            <a:pPr marL="0" indent="0">
              <a:buNone/>
            </a:pP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else</a:t>
            </a:r>
            <a:r>
              <a:rPr lang="vi-VN" sz="2665" dirty="0">
                <a:latin typeface="Times New Roman" panose="02020603050405020304" charset="0"/>
                <a:cs typeface="Times New Roman" panose="02020603050405020304" charset="0"/>
              </a:rPr>
              <a:t> {</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printf</a:t>
            </a:r>
            <a:r>
              <a:rPr lang="vi-VN" sz="2665" dirty="0">
                <a:latin typeface="Times New Roman" panose="02020603050405020304" charset="0"/>
                <a:cs typeface="Times New Roman" panose="02020603050405020304" charset="0"/>
              </a:rPr>
              <a:t>("</a:t>
            </a:r>
            <a:r>
              <a:rPr lang="vi-VN" sz="2665" dirty="0" err="1">
                <a:latin typeface="Times New Roman" panose="02020603050405020304" charset="0"/>
                <a:cs typeface="Times New Roman" panose="02020603050405020304" charset="0"/>
              </a:rPr>
              <a:t>Khong</a:t>
            </a:r>
            <a:r>
              <a:rPr lang="vi-VN" sz="2665" dirty="0">
                <a:latin typeface="Times New Roman" panose="02020603050405020304" charset="0"/>
                <a:cs typeface="Times New Roman" panose="02020603050405020304" charset="0"/>
              </a:rPr>
              <a:t> co </a:t>
            </a:r>
            <a:r>
              <a:rPr lang="vi-VN" sz="2665" dirty="0" err="1">
                <a:latin typeface="Times New Roman" panose="02020603050405020304" charset="0"/>
                <a:cs typeface="Times New Roman" panose="02020603050405020304" charset="0"/>
              </a:rPr>
              <a:t>cap</a:t>
            </a:r>
            <a:r>
              <a:rPr lang="vi-VN" sz="2665" dirty="0">
                <a:latin typeface="Times New Roman" panose="02020603050405020304" charset="0"/>
                <a:cs typeface="Times New Roman" panose="02020603050405020304" charset="0"/>
              </a:rPr>
              <a:t> so nhan trong danh </a:t>
            </a:r>
            <a:r>
              <a:rPr lang="vi-VN" sz="2665" dirty="0" err="1">
                <a:latin typeface="Times New Roman" panose="02020603050405020304" charset="0"/>
                <a:cs typeface="Times New Roman" panose="02020603050405020304" charset="0"/>
              </a:rPr>
              <a:t>sach</a:t>
            </a:r>
            <a:r>
              <a:rPr lang="vi-VN" sz="2665" dirty="0">
                <a:latin typeface="Times New Roman" panose="02020603050405020304" charset="0"/>
                <a:cs typeface="Times New Roman" panose="02020603050405020304" charset="0"/>
              </a:rPr>
              <a:t>.\n");</a:t>
            </a:r>
            <a:endParaRPr lang="vi-VN" sz="2665" dirty="0">
              <a:latin typeface="Times New Roman" panose="02020603050405020304" charset="0"/>
              <a:cs typeface="Times New Roman" panose="02020603050405020304" charset="0"/>
            </a:endParaRPr>
          </a:p>
          <a:p>
            <a:pPr marL="0" indent="0">
              <a:buNone/>
            </a:pPr>
            <a:r>
              <a:rPr lang="vi-VN" sz="2665" dirty="0">
                <a:latin typeface="Times New Roman" panose="02020603050405020304" charset="0"/>
                <a:cs typeface="Times New Roman" panose="02020603050405020304" charset="0"/>
              </a:rPr>
              <a:t>}</a:t>
            </a:r>
            <a:endParaRPr lang="vi-VN" sz="2665" dirty="0">
              <a:latin typeface="Times New Roman" panose="02020603050405020304" charset="0"/>
              <a:cs typeface="Times New Roman" panose="02020603050405020304" charset="0"/>
            </a:endParaRPr>
          </a:p>
          <a:p>
            <a:pPr marL="0" indent="0">
              <a:buNone/>
            </a:pPr>
            <a:r>
              <a:rPr lang="vi-VN" sz="2665" dirty="0">
                <a:latin typeface="Times New Roman" panose="02020603050405020304" charset="0"/>
                <a:cs typeface="Times New Roman" panose="02020603050405020304" charset="0"/>
              </a:rPr>
              <a:t>} </a:t>
            </a:r>
            <a:r>
              <a:rPr lang="vi-VN" sz="2665" dirty="0" err="1">
                <a:latin typeface="Times New Roman" panose="02020603050405020304" charset="0"/>
                <a:cs typeface="Times New Roman" panose="02020603050405020304" charset="0"/>
              </a:rPr>
              <a:t>else</a:t>
            </a:r>
            <a:r>
              <a:rPr lang="vi-VN" sz="2665" dirty="0">
                <a:latin typeface="Times New Roman" panose="02020603050405020304" charset="0"/>
                <a:cs typeface="Times New Roman" panose="02020603050405020304" charset="0"/>
              </a:rPr>
              <a:t> {</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printf</a:t>
            </a:r>
            <a:r>
              <a:rPr lang="vi-VN" sz="2665" dirty="0">
                <a:latin typeface="Times New Roman" panose="02020603050405020304" charset="0"/>
                <a:cs typeface="Times New Roman" panose="02020603050405020304" charset="0"/>
              </a:rPr>
              <a:t>("Danh sách rong.\n");</a:t>
            </a:r>
            <a:endParaRPr lang="vi-VN" sz="2665" dirty="0">
              <a:latin typeface="Times New Roman" panose="02020603050405020304" charset="0"/>
              <a:cs typeface="Times New Roman" panose="02020603050405020304" charset="0"/>
            </a:endParaRPr>
          </a:p>
          <a:p>
            <a:pPr marL="0" indent="0">
              <a:buNone/>
            </a:pPr>
            <a:r>
              <a:rPr lang="vi-VN" sz="2665" dirty="0">
                <a:latin typeface="Times New Roman" panose="02020603050405020304" charset="0"/>
                <a:cs typeface="Times New Roman" panose="02020603050405020304" charset="0"/>
              </a:rPr>
              <a:t>}</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printf</a:t>
            </a:r>
            <a:r>
              <a:rPr lang="vi-VN" sz="2665" dirty="0">
                <a:latin typeface="Times New Roman" panose="02020603050405020304" charset="0"/>
                <a:cs typeface="Times New Roman" panose="02020603050405020304" charset="0"/>
              </a:rPr>
              <a:t>("\n");</a:t>
            </a:r>
            <a:endParaRPr lang="vi-VN" sz="2665" dirty="0">
              <a:latin typeface="Times New Roman" panose="02020603050405020304" charset="0"/>
              <a:cs typeface="Times New Roman" panose="02020603050405020304" charset="0"/>
            </a:endParaRPr>
          </a:p>
          <a:p>
            <a:pPr marL="0" indent="0">
              <a:buNone/>
            </a:pPr>
            <a:r>
              <a:rPr lang="vi-VN" sz="2665" dirty="0" err="1">
                <a:latin typeface="Times New Roman" panose="02020603050405020304" charset="0"/>
                <a:cs typeface="Times New Roman" panose="02020603050405020304" charset="0"/>
              </a:rPr>
              <a:t>break</a:t>
            </a:r>
            <a:r>
              <a:rPr lang="vi-VN" sz="2665" dirty="0">
                <a:latin typeface="Times New Roman" panose="02020603050405020304" charset="0"/>
                <a:cs typeface="Times New Roman" panose="02020603050405020304" charset="0"/>
              </a:rPr>
              <a:t>;</a:t>
            </a:r>
            <a:endParaRPr lang="vi-VN" sz="2665" dirty="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Picture 2"/>
          <p:cNvGrpSpPr/>
          <p:nvPr/>
        </p:nvGrpSpPr>
        <p:grpSpPr>
          <a:xfrm rot="2730092">
            <a:off x="10056936" y="4320377"/>
            <a:ext cx="459297" cy="412465"/>
            <a:chOff x="6406910" y="4022527"/>
            <a:chExt cx="3309481" cy="3033726"/>
          </a:xfrm>
        </p:grpSpPr>
        <p:sp>
          <p:nvSpPr>
            <p:cNvPr id="119" name="Hình tự do: Hình 118"/>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1" name="Hình tự do: Hình 120"/>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22" name="Hình tự do: Hình 121"/>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23" name="Hình tự do: Hình 122"/>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24" name="Hình tự do: Hình 123"/>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25" name="Hình tự do: Hình 124"/>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26" name="Hình tự do: Hình 125"/>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grpSp>
        <p:nvGrpSpPr>
          <p:cNvPr id="127" name="!!Picture 2"/>
          <p:cNvGrpSpPr/>
          <p:nvPr/>
        </p:nvGrpSpPr>
        <p:grpSpPr>
          <a:xfrm rot="2730092">
            <a:off x="2411811" y="2318158"/>
            <a:ext cx="459297" cy="412465"/>
            <a:chOff x="6406910" y="4022527"/>
            <a:chExt cx="3309481" cy="3033726"/>
          </a:xfrm>
        </p:grpSpPr>
        <p:sp>
          <p:nvSpPr>
            <p:cNvPr id="128" name="Hình tự do: Hình 127"/>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29" name="Hình tự do: Hình 128"/>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0" name="Hình tự do: Hình 129"/>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31" name="Hình tự do: Hình 130"/>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32" name="Hình tự do: Hình 131"/>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33" name="Hình tự do: Hình 132"/>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34" name="Hình tự do: Hình 133"/>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116" name="Hình tự do: Hình 115"/>
          <p:cNvSpPr/>
          <p:nvPr/>
        </p:nvSpPr>
        <p:spPr>
          <a:xfrm>
            <a:off x="3877383" y="3251726"/>
            <a:ext cx="4921069" cy="942187"/>
          </a:xfrm>
          <a:custGeom>
            <a:avLst/>
            <a:gdLst>
              <a:gd name="connsiteX0" fmla="*/ 14042 w 9112358"/>
              <a:gd name="connsiteY0" fmla="*/ 650364 h 1617373"/>
              <a:gd name="connsiteX1" fmla="*/ 156282 w 9112358"/>
              <a:gd name="connsiteY1" fmla="*/ 569084 h 1617373"/>
              <a:gd name="connsiteX2" fmla="*/ 491562 w 9112358"/>
              <a:gd name="connsiteY2" fmla="*/ 132204 h 1617373"/>
              <a:gd name="connsiteX3" fmla="*/ 1741242 w 9112358"/>
              <a:gd name="connsiteY3" fmla="*/ 426844 h 1617373"/>
              <a:gd name="connsiteX4" fmla="*/ 3133162 w 9112358"/>
              <a:gd name="connsiteY4" fmla="*/ 274444 h 1617373"/>
              <a:gd name="connsiteX5" fmla="*/ 4311722 w 9112358"/>
              <a:gd name="connsiteY5" fmla="*/ 335404 h 1617373"/>
              <a:gd name="connsiteX6" fmla="*/ 4667322 w 9112358"/>
              <a:gd name="connsiteY6" fmla="*/ 124 h 1617373"/>
              <a:gd name="connsiteX7" fmla="*/ 5642682 w 9112358"/>
              <a:gd name="connsiteY7" fmla="*/ 294764 h 1617373"/>
              <a:gd name="connsiteX8" fmla="*/ 6892362 w 9112358"/>
              <a:gd name="connsiteY8" fmla="*/ 172844 h 1617373"/>
              <a:gd name="connsiteX9" fmla="*/ 7755962 w 9112358"/>
              <a:gd name="connsiteY9" fmla="*/ 264284 h 1617373"/>
              <a:gd name="connsiteX10" fmla="*/ 9056442 w 9112358"/>
              <a:gd name="connsiteY10" fmla="*/ 772284 h 1617373"/>
              <a:gd name="connsiteX11" fmla="*/ 8700842 w 9112358"/>
              <a:gd name="connsiteY11" fmla="*/ 1463164 h 1617373"/>
              <a:gd name="connsiteX12" fmla="*/ 7136202 w 9112358"/>
              <a:gd name="connsiteY12" fmla="*/ 1493644 h 1617373"/>
              <a:gd name="connsiteX13" fmla="*/ 5256602 w 9112358"/>
              <a:gd name="connsiteY13" fmla="*/ 1361564 h 1617373"/>
              <a:gd name="connsiteX14" fmla="*/ 4555562 w 9112358"/>
              <a:gd name="connsiteY14" fmla="*/ 1524124 h 1617373"/>
              <a:gd name="connsiteX15" fmla="*/ 3610682 w 9112358"/>
              <a:gd name="connsiteY15" fmla="*/ 1371724 h 1617373"/>
              <a:gd name="connsiteX16" fmla="*/ 2310202 w 9112358"/>
              <a:gd name="connsiteY16" fmla="*/ 1463164 h 1617373"/>
              <a:gd name="connsiteX17" fmla="*/ 1345002 w 9112358"/>
              <a:gd name="connsiteY17" fmla="*/ 1615564 h 1617373"/>
              <a:gd name="connsiteX18" fmla="*/ 440762 w 9112358"/>
              <a:gd name="connsiteY18" fmla="*/ 1351404 h 1617373"/>
              <a:gd name="connsiteX19" fmla="*/ 54682 w 9112358"/>
              <a:gd name="connsiteY19" fmla="*/ 1158364 h 1617373"/>
              <a:gd name="connsiteX20" fmla="*/ 14042 w 9112358"/>
              <a:gd name="connsiteY20" fmla="*/ 650364 h 16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2358" h="1617373">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noFill/>
            </a:endParaRPr>
          </a:p>
        </p:txBody>
      </p:sp>
      <p:sp>
        <p:nvSpPr>
          <p:cNvPr id="117" name="!!Hộp Văn bản 46"/>
          <p:cNvSpPr txBox="1"/>
          <p:nvPr/>
        </p:nvSpPr>
        <p:spPr>
          <a:xfrm>
            <a:off x="3419409" y="3592379"/>
            <a:ext cx="5334016" cy="400110"/>
          </a:xfrm>
          <a:prstGeom prst="rect">
            <a:avLst/>
          </a:prstGeom>
          <a:noFill/>
          <a:ln>
            <a:noFill/>
          </a:ln>
        </p:spPr>
        <p:txBody>
          <a:bodyPr wrap="square" rtlCol="0">
            <a:spAutoFit/>
          </a:bodyPr>
          <a:lstStyle/>
          <a:p>
            <a:pPr algn="ctr"/>
            <a:r>
              <a:rPr lang="en-US" sz="2000">
                <a:noFill/>
                <a:latin typeface="iCiel Cadena" panose="02000503000000020004" pitchFamily="50" charset="-93"/>
              </a:rPr>
              <a:t>THANKS FOR WATCHING!</a:t>
            </a:r>
            <a:endParaRPr lang="en-GB" sz="2000">
              <a:noFill/>
              <a:latin typeface="iCiel Cadena" panose="02000503000000020004" pitchFamily="50" charset="-93"/>
            </a:endParaRPr>
          </a:p>
        </p:txBody>
      </p:sp>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1899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grpSp>
        <p:nvGrpSpPr>
          <p:cNvPr id="55" name="Nhóm 54"/>
          <p:cNvGrpSpPr/>
          <p:nvPr/>
        </p:nvGrpSpPr>
        <p:grpSpPr>
          <a:xfrm>
            <a:off x="-22013" y="61157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1479723"/>
            <a:ext cx="1558321" cy="1460926"/>
          </a:xfrm>
          <a:prstGeom prst="rect">
            <a:avLst/>
          </a:prstGeom>
        </p:spPr>
      </p:pic>
      <p:pic>
        <p:nvPicPr>
          <p:cNvPr id="63" name="Picture 16"/>
          <p:cNvPicPr>
            <a:picLocks noChangeAspect="1"/>
          </p:cNvPicPr>
          <p:nvPr/>
        </p:nvPicPr>
        <p:blipFill>
          <a:blip r:embed="rId2">
            <a:lum bright="70000" contrast="-70000"/>
          </a:blip>
          <a:stretch>
            <a:fillRect/>
          </a:stretch>
        </p:blipFill>
        <p:spPr>
          <a:xfrm>
            <a:off x="5671000" y="1384634"/>
            <a:ext cx="1644458" cy="1802146"/>
          </a:xfrm>
          <a:prstGeom prst="rect">
            <a:avLst/>
          </a:prstGeom>
        </p:spPr>
      </p:pic>
      <p:pic>
        <p:nvPicPr>
          <p:cNvPr id="64" name="Picture 86"/>
          <p:cNvPicPr>
            <a:picLocks noChangeAspect="1"/>
          </p:cNvPicPr>
          <p:nvPr/>
        </p:nvPicPr>
        <p:blipFill>
          <a:blip r:embed="rId2">
            <a:lum bright="70000" contrast="-70000"/>
          </a:blip>
          <a:stretch>
            <a:fillRect/>
          </a:stretch>
        </p:blipFill>
        <p:spPr>
          <a:xfrm flipH="1">
            <a:off x="10455268" y="1917532"/>
            <a:ext cx="1355744" cy="1485747"/>
          </a:xfrm>
          <a:prstGeom prst="rect">
            <a:avLst/>
          </a:prstGeom>
        </p:spPr>
      </p:pic>
      <p:sp>
        <p:nvSpPr>
          <p:cNvPr id="71" name="TextBox 46"/>
          <p:cNvSpPr txBox="1"/>
          <p:nvPr/>
        </p:nvSpPr>
        <p:spPr>
          <a:xfrm>
            <a:off x="820230" y="140658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endPar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77" name="TextBox 55"/>
          <p:cNvSpPr txBox="1"/>
          <p:nvPr/>
        </p:nvSpPr>
        <p:spPr>
          <a:xfrm>
            <a:off x="283755" y="250540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78"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613978">
            <a:off x="8617299" y="155557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p:cNvGrpSpPr/>
          <p:nvPr/>
        </p:nvGrpSpPr>
        <p:grpSpPr>
          <a:xfrm rot="632548">
            <a:off x="9266025" y="2709702"/>
            <a:ext cx="2098691" cy="2886306"/>
            <a:chOff x="6319795" y="1756605"/>
            <a:chExt cx="2561440" cy="3522720"/>
          </a:xfrm>
        </p:grpSpPr>
        <p:sp>
          <p:nvSpPr>
            <p:cNvPr id="69" name="Rectangle 82"/>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p:cNvGrpSpPr/>
          <p:nvPr/>
        </p:nvGrpSpPr>
        <p:grpSpPr>
          <a:xfrm rot="20991186">
            <a:off x="6809111" y="1817848"/>
            <a:ext cx="2561440" cy="3522720"/>
            <a:chOff x="6319795" y="1756605"/>
            <a:chExt cx="2561440" cy="3522720"/>
          </a:xfrm>
        </p:grpSpPr>
        <p:sp>
          <p:nvSpPr>
            <p:cNvPr id="66" name="Rectangle 74"/>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20044273">
            <a:off x="6111747" y="432356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1590004">
            <a:off x="10049736" y="470699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32455" y="595768"/>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pic>
        <p:nvPicPr>
          <p:cNvPr id="10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6438773">
            <a:off x="-589505" y="1934750"/>
            <a:ext cx="2890128" cy="2093820"/>
          </a:xfrm>
          <a:prstGeom prst="rect">
            <a:avLst/>
          </a:prstGeom>
        </p:spPr>
      </p:pic>
      <p:pic>
        <p:nvPicPr>
          <p:cNvPr id="101"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865298">
            <a:off x="10188224" y="4518573"/>
            <a:ext cx="1791365" cy="1641814"/>
          </a:xfrm>
          <a:prstGeom prst="rect">
            <a:avLst/>
          </a:prstGeom>
        </p:spPr>
      </p:pic>
      <p:grpSp>
        <p:nvGrpSpPr>
          <p:cNvPr id="18" name="Nhóm 17"/>
          <p:cNvGrpSpPr/>
          <p:nvPr/>
        </p:nvGrpSpPr>
        <p:grpSpPr>
          <a:xfrm>
            <a:off x="515625" y="1501043"/>
            <a:ext cx="1801030" cy="1832535"/>
            <a:chOff x="330393" y="1501043"/>
            <a:chExt cx="2168881" cy="2168881"/>
          </a:xfrm>
        </p:grpSpPr>
        <p:sp>
          <p:nvSpPr>
            <p:cNvPr id="84" name="Elipse 6"/>
            <p:cNvSpPr/>
            <p:nvPr/>
          </p:nvSpPr>
          <p:spPr>
            <a:xfrm>
              <a:off x="330393" y="1501043"/>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6" name="Gráfico 7" descr="Prohibido tirar basura con relleno sólido"/>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9121" y="1742207"/>
              <a:ext cx="1503396" cy="1503396"/>
            </a:xfrm>
            <a:prstGeom prst="rect">
              <a:avLst/>
            </a:prstGeom>
            <a:effectLst/>
          </p:spPr>
        </p:pic>
      </p:grpSp>
      <p:grpSp>
        <p:nvGrpSpPr>
          <p:cNvPr id="19" name="Nhóm 18"/>
          <p:cNvGrpSpPr/>
          <p:nvPr/>
        </p:nvGrpSpPr>
        <p:grpSpPr>
          <a:xfrm>
            <a:off x="3373236" y="3503171"/>
            <a:ext cx="1738141" cy="1703351"/>
            <a:chOff x="3034767" y="3312532"/>
            <a:chExt cx="2168881" cy="2168881"/>
          </a:xfrm>
        </p:grpSpPr>
        <p:sp>
          <p:nvSpPr>
            <p:cNvPr id="87" name="Elipse 8"/>
            <p:cNvSpPr/>
            <p:nvPr/>
          </p:nvSpPr>
          <p:spPr>
            <a:xfrm>
              <a:off x="3034767" y="331253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8" name="Gráfico 9" descr="Narración contorno"/>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37126" y="3717855"/>
              <a:ext cx="1384804" cy="1384804"/>
            </a:xfrm>
            <a:prstGeom prst="rect">
              <a:avLst/>
            </a:prstGeom>
            <a:effectLst/>
          </p:spPr>
        </p:pic>
      </p:grpSp>
      <p:grpSp>
        <p:nvGrpSpPr>
          <p:cNvPr id="20" name="Nhóm 19"/>
          <p:cNvGrpSpPr/>
          <p:nvPr/>
        </p:nvGrpSpPr>
        <p:grpSpPr>
          <a:xfrm>
            <a:off x="6484518" y="1469245"/>
            <a:ext cx="1721475" cy="1698059"/>
            <a:chOff x="6129874" y="1708182"/>
            <a:chExt cx="2168881" cy="2168881"/>
          </a:xfrm>
        </p:grpSpPr>
        <p:sp>
          <p:nvSpPr>
            <p:cNvPr id="89" name="Elipse 10"/>
            <p:cNvSpPr/>
            <p:nvPr/>
          </p:nvSpPr>
          <p:spPr>
            <a:xfrm>
              <a:off x="6129874" y="170818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0" name="Gráfico 11" descr="Cuchillo y tenedor con relleno sólido"/>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562868" y="2137310"/>
              <a:ext cx="1306103" cy="1306103"/>
            </a:xfrm>
            <a:prstGeom prst="rect">
              <a:avLst/>
            </a:prstGeom>
            <a:effectLst/>
          </p:spPr>
        </p:pic>
      </p:grpSp>
      <p:grpSp>
        <p:nvGrpSpPr>
          <p:cNvPr id="21" name="Nhóm 20"/>
          <p:cNvGrpSpPr/>
          <p:nvPr/>
        </p:nvGrpSpPr>
        <p:grpSpPr>
          <a:xfrm>
            <a:off x="9639852" y="3179789"/>
            <a:ext cx="1677309" cy="1633810"/>
            <a:chOff x="9173096" y="3082920"/>
            <a:chExt cx="2168881" cy="2168881"/>
          </a:xfrm>
        </p:grpSpPr>
        <p:sp>
          <p:nvSpPr>
            <p:cNvPr id="91" name="Elipse 12"/>
            <p:cNvSpPr/>
            <p:nvPr/>
          </p:nvSpPr>
          <p:spPr>
            <a:xfrm>
              <a:off x="9173096" y="3082920"/>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2" name="Gráfico 14" descr="Planta con raíces con relleno sólido"/>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507444" y="3428947"/>
              <a:ext cx="1503396" cy="1503396"/>
            </a:xfrm>
            <a:prstGeom prst="rect">
              <a:avLst/>
            </a:prstGeom>
            <a:effectLst/>
          </p:spPr>
        </p:pic>
      </p:grpSp>
      <p:sp>
        <p:nvSpPr>
          <p:cNvPr id="22" name="Hình chữ nhật: Góc Tròn 21"/>
          <p:cNvSpPr/>
          <p:nvPr/>
        </p:nvSpPr>
        <p:spPr>
          <a:xfrm>
            <a:off x="251168" y="3463716"/>
            <a:ext cx="2412723" cy="15843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3" name="Hình chữ nhật: Góc Tròn 92"/>
          <p:cNvSpPr/>
          <p:nvPr/>
        </p:nvSpPr>
        <p:spPr>
          <a:xfrm>
            <a:off x="2911863" y="1482195"/>
            <a:ext cx="2632953" cy="179395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4" name="Hình chữ nhật: Góc Tròn 93"/>
          <p:cNvSpPr/>
          <p:nvPr/>
        </p:nvSpPr>
        <p:spPr>
          <a:xfrm>
            <a:off x="8841420" y="1274670"/>
            <a:ext cx="2979243" cy="17361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5" name="Hình chữ nhật: Góc Tròn 94"/>
          <p:cNvSpPr/>
          <p:nvPr/>
        </p:nvSpPr>
        <p:spPr>
          <a:xfrm>
            <a:off x="5987201" y="3327286"/>
            <a:ext cx="2709769" cy="159705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6" name="Forma libre: forma 5"/>
          <p:cNvSpPr/>
          <p:nvPr/>
        </p:nvSpPr>
        <p:spPr>
          <a:xfrm>
            <a:off x="5992469" y="574245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p:cNvSpPr txBox="1"/>
          <p:nvPr/>
        </p:nvSpPr>
        <p:spPr>
          <a:xfrm>
            <a:off x="92611" y="5317372"/>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endPar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pic>
        <p:nvPicPr>
          <p:cNvPr id="98" name="Gráfico 3"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992769">
            <a:off x="4294061" y="5410079"/>
            <a:ext cx="1153669" cy="1153669"/>
          </a:xfrm>
          <a:prstGeom prst="rect">
            <a:avLst/>
          </a:prstGeom>
        </p:spPr>
      </p:pic>
      <p:pic>
        <p:nvPicPr>
          <p:cNvPr id="99" name="Gráfico 4"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555694" flipV="1">
            <a:off x="5551506" y="5153958"/>
            <a:ext cx="1052610" cy="1052610"/>
          </a:xfrm>
          <a:prstGeom prst="rect">
            <a:avLst/>
          </a:prstGeom>
        </p:spPr>
      </p:pic>
      <p:grpSp>
        <p:nvGrpSpPr>
          <p:cNvPr id="57" name="Nhóm 56"/>
          <p:cNvGrpSpPr/>
          <p:nvPr/>
        </p:nvGrpSpPr>
        <p:grpSpPr>
          <a:xfrm>
            <a:off x="88118" y="604156"/>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47" name="Nhóm 46"/>
          <p:cNvGrpSpPr/>
          <p:nvPr/>
        </p:nvGrpSpPr>
        <p:grpSpPr>
          <a:xfrm>
            <a:off x="676110" y="1682435"/>
            <a:ext cx="4567816" cy="4686637"/>
            <a:chOff x="676110" y="1682435"/>
            <a:chExt cx="4567816" cy="4686637"/>
          </a:xfrm>
        </p:grpSpPr>
        <p:grpSp>
          <p:nvGrpSpPr>
            <p:cNvPr id="23" name="Nhóm 22"/>
            <p:cNvGrpSpPr/>
            <p:nvPr/>
          </p:nvGrpSpPr>
          <p:grpSpPr>
            <a:xfrm>
              <a:off x="676110" y="1682435"/>
              <a:ext cx="4567816" cy="4686637"/>
              <a:chOff x="676110" y="1682435"/>
              <a:chExt cx="4567816" cy="4686637"/>
            </a:xfrm>
          </p:grpSpPr>
          <p:sp>
            <p:nvSpPr>
              <p:cNvPr id="2" name="Hình chữ nhật 1"/>
              <p:cNvSpPr/>
              <p:nvPr/>
            </p:nvSpPr>
            <p:spPr>
              <a:xfrm>
                <a:off x="676110" y="1682435"/>
                <a:ext cx="4567816" cy="4686637"/>
              </a:xfrm>
              <a:prstGeom prst="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ình chữ nhật 2"/>
              <p:cNvSpPr/>
              <p:nvPr/>
            </p:nvSpPr>
            <p:spPr>
              <a:xfrm>
                <a:off x="998419" y="1914780"/>
                <a:ext cx="4021064" cy="3414722"/>
              </a:xfrm>
              <a:prstGeom prst="rect">
                <a:avLst/>
              </a:prstGeom>
              <a:blipFill dpi="0" rotWithShape="1">
                <a:blip r:embed="rId18">
                  <a:extLst>
                    <a:ext uri="{28A0092B-C50C-407E-A947-70E740481C1C}">
                      <a14:useLocalDpi xmlns:a14="http://schemas.microsoft.com/office/drawing/2010/main" val="0"/>
                    </a:ext>
                  </a:extLst>
                </a:blip>
                <a:srcRect/>
                <a:stretch>
                  <a:fillRect t="-77305" b="-77305"/>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 name="Picture 6"/>
            <p:cNvPicPr>
              <a:picLocks noChangeAspect="1"/>
            </p:cNvPicPr>
            <p:nvPr/>
          </p:nvPicPr>
          <p:blipFill>
            <a:blip r:embed="rId19"/>
            <a:srcRect/>
            <a:stretch>
              <a:fillRect/>
            </a:stretch>
          </p:blipFill>
          <p:spPr>
            <a:xfrm>
              <a:off x="924013" y="5459186"/>
              <a:ext cx="4129639" cy="793707"/>
            </a:xfrm>
            <a:prstGeom prst="rect">
              <a:avLst/>
            </a:prstGeom>
          </p:spPr>
        </p:pic>
        <p:sp>
          <p:nvSpPr>
            <p:cNvPr id="24" name="Hộp Văn bản 23"/>
            <p:cNvSpPr txBox="1"/>
            <p:nvPr/>
          </p:nvSpPr>
          <p:spPr>
            <a:xfrm>
              <a:off x="1796750" y="5483348"/>
              <a:ext cx="3238798" cy="707886"/>
            </a:xfrm>
            <a:prstGeom prst="rect">
              <a:avLst/>
            </a:prstGeom>
            <a:noFill/>
          </p:spPr>
          <p:txBody>
            <a:bodyPr wrap="square" rtlCol="0">
              <a:spAutoFit/>
            </a:bodyPr>
            <a:lstStyle/>
            <a:p>
              <a:r>
                <a:rPr lang="en-US" sz="4000">
                  <a:ln>
                    <a:solidFill>
                      <a:schemeClr val="tx1"/>
                    </a:solidFill>
                  </a:ln>
                  <a:solidFill>
                    <a:srgbClr val="00B0F0"/>
                  </a:solidFill>
                  <a:latin typeface="Lobster" panose="00000500000000000000" pitchFamily="2" charset="-93"/>
                </a:rPr>
                <a:t>Nội dung 4</a:t>
              </a:r>
              <a:endParaRPr lang="en-GB" sz="4000">
                <a:ln>
                  <a:solidFill>
                    <a:schemeClr val="tx1"/>
                  </a:solidFill>
                </a:ln>
                <a:solidFill>
                  <a:srgbClr val="00B0F0"/>
                </a:solidFill>
                <a:latin typeface="Lobster" panose="00000500000000000000" pitchFamily="2" charset="-93"/>
              </a:endParaRPr>
            </a:p>
          </p:txBody>
        </p:sp>
      </p:grpSp>
      <p:pic>
        <p:nvPicPr>
          <p:cNvPr id="105" name="Picture 9"/>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4069334" y="1206634"/>
            <a:ext cx="1731823" cy="1381128"/>
          </a:xfrm>
          <a:prstGeom prst="rect">
            <a:avLst/>
          </a:prstGeom>
        </p:spPr>
      </p:pic>
      <p:pic>
        <p:nvPicPr>
          <p:cNvPr id="109" name="Picture 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5400000">
            <a:off x="-403635" y="4219663"/>
            <a:ext cx="2495842" cy="1808171"/>
          </a:xfrm>
          <a:prstGeom prst="rect">
            <a:avLst/>
          </a:prstGeom>
        </p:spPr>
      </p:pic>
      <p:pic>
        <p:nvPicPr>
          <p:cNvPr id="111" name="Picture 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466065" y="5387817"/>
            <a:ext cx="1342851" cy="1384382"/>
          </a:xfrm>
          <a:prstGeom prst="rect">
            <a:avLst/>
          </a:prstGeom>
        </p:spPr>
      </p:pic>
      <p:sp>
        <p:nvSpPr>
          <p:cNvPr id="112" name="TextBox 55"/>
          <p:cNvSpPr txBox="1"/>
          <p:nvPr/>
        </p:nvSpPr>
        <p:spPr>
          <a:xfrm>
            <a:off x="5852996" y="2160488"/>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104" name="Picture 7"/>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6202905">
            <a:off x="9957846" y="4813365"/>
            <a:ext cx="2377008" cy="1378664"/>
          </a:xfrm>
          <a:prstGeom prst="rect">
            <a:avLst/>
          </a:prstGeom>
        </p:spPr>
      </p:pic>
      <p:grpSp>
        <p:nvGrpSpPr>
          <p:cNvPr id="58" name="Nhóm 57"/>
          <p:cNvGrpSpPr/>
          <p:nvPr/>
        </p:nvGrpSpPr>
        <p:grpSpPr>
          <a:xfrm>
            <a:off x="179826" y="535035"/>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113" name="Rectangle: Rounded Corners 5"/>
          <p:cNvSpPr/>
          <p:nvPr/>
        </p:nvSpPr>
        <p:spPr>
          <a:xfrm>
            <a:off x="405339" y="1304214"/>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70"/>
          <p:cNvSpPr txBox="1"/>
          <p:nvPr/>
        </p:nvSpPr>
        <p:spPr>
          <a:xfrm>
            <a:off x="676275" y="1384935"/>
            <a:ext cx="10948035"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Lobster" panose="00000500000000000000" pitchFamily="2" charset="-93"/>
              </a:rPr>
              <a:t>Kiểm tra xem ở vị trí thứ 5 có phải là số NT :</a:t>
            </a:r>
            <a:endParaRPr lang="en-US" sz="36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sp>
        <p:nvSpPr>
          <p:cNvPr id="49" name="TextBox 55"/>
          <p:cNvSpPr txBox="1"/>
          <p:nvPr/>
        </p:nvSpPr>
        <p:spPr>
          <a:xfrm>
            <a:off x="515620" y="2033905"/>
            <a:ext cx="11184255" cy="4477385"/>
          </a:xfrm>
          <a:prstGeom prst="rect">
            <a:avLst/>
          </a:prstGeom>
          <a:noFill/>
        </p:spPr>
        <p:txBody>
          <a:bodyPr wrap="square" rtlCol="0">
            <a:spAutoFit/>
          </a:bodyPr>
          <a:lstStyle/>
          <a:p>
            <a:pPr algn="just"/>
            <a:r>
              <a:rPr lang="en-US" sz="1900">
                <a:solidFill>
                  <a:schemeClr val="bg1"/>
                </a:solidFill>
                <a:latin typeface="Lobster" charset="0"/>
                <a:cs typeface="Lobster" charset="0"/>
              </a:rPr>
              <a:t>- Đầu tiên, bạn kiểm tra xem danh sách liên kết (`danhSach`) có tồn tại (khác NULL) không. Nếu danh sách rỗng, bạn in ra thông báo "Danh sách rỗng" và kết thúc.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không rỗng, bạn bắt đầu duyệt danh sách từ đầu. Bạn sử dụng một con trỏ (`current`) để theo dõi phần tử hiện tại và một biến `viTri` để đếm vị trí của phần tử trong danh sách.</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Trong quá trình duyệt danh sách, bạn kiểm tra nếu `viTri` là 5 và `current` không phải là NULL, nghĩa là bạn đã tìm được phần tử ở vị trí thứ 5.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phần tử ở vị trí thứ 5 tồn tại, bạn kiểm tra xem nó có phải là số nguyên tố bằng cách gọi hàm `laSoNguyenTo (current-&gt;data)`. Nếu là số nguyên tố, bạn thay đổi giá trị của nó thành 10 và in ra thông báo "Phần tử ở vị trí thứ 5 là số nguyên tố, đã được thay thế bằng số 10." Nếu không phải số nguyên tố, hoặc danh sách không đủ dài để có phần tử ở vị trí thứ 5, bạn in ra thông báo tương ứng.</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Sau khi kiểm tra xong, bạn in danh sách liên kết sau khi thay đổi. Bạn duyệt danh sách từ đầu đến cuối và in ra giá trị của từng phần tử.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ban đầu là rỗng, bạn sẽ thấy thông báo "Danh sách rỗng."</a:t>
            </a:r>
            <a:endParaRPr lang="en-US" sz="190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2802" y="102235"/>
            <a:ext cx="9953308" cy="6431280"/>
          </a:xfrm>
        </p:spPr>
        <p:txBody>
          <a:bodyPr>
            <a:noAutofit/>
          </a:bodyPr>
          <a:lstStyle/>
          <a:p>
            <a:pPr marL="0" indent="0">
              <a:buNone/>
            </a:pPr>
            <a:r>
              <a:rPr lang="vi-VN" sz="1600" dirty="0" err="1">
                <a:latin typeface="Times New Roman" panose="02020603050405020304" charset="0"/>
                <a:cs typeface="Times New Roman" panose="02020603050405020304" charset="0"/>
              </a:rPr>
              <a:t>case</a:t>
            </a:r>
            <a:r>
              <a:rPr lang="vi-VN" sz="1600" dirty="0">
                <a:latin typeface="Times New Roman" panose="02020603050405020304" charset="0"/>
                <a:cs typeface="Times New Roman" panose="02020603050405020304" charset="0"/>
              </a:rPr>
              <a:t> 5:</a:t>
            </a:r>
            <a:endParaRPr lang="vi-VN" sz="1600" dirty="0">
              <a:latin typeface="Times New Roman" panose="02020603050405020304" charset="0"/>
              <a:cs typeface="Times New Roman" panose="02020603050405020304" charset="0"/>
            </a:endParaRPr>
          </a:p>
          <a:p>
            <a:pPr marL="0" indent="0">
              <a:buNone/>
            </a:pP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Kiem</a:t>
            </a:r>
            <a:r>
              <a:rPr lang="vi-VN" sz="1600" dirty="0">
                <a:latin typeface="Times New Roman" panose="02020603050405020304" charset="0"/>
                <a:cs typeface="Times New Roman" panose="02020603050405020304" charset="0"/>
              </a:rPr>
              <a:t> tra so </a:t>
            </a:r>
            <a:r>
              <a:rPr lang="vi-VN" sz="1600" dirty="0" err="1">
                <a:latin typeface="Times New Roman" panose="02020603050405020304" charset="0"/>
                <a:cs typeface="Times New Roman" panose="02020603050405020304" charset="0"/>
              </a:rPr>
              <a:t>nguyen</a:t>
            </a:r>
            <a:r>
              <a:rPr lang="vi-VN" sz="1600" dirty="0">
                <a:latin typeface="Times New Roman" panose="02020603050405020304" charset="0"/>
                <a:cs typeface="Times New Roman" panose="02020603050405020304" charset="0"/>
              </a:rPr>
              <a:t> o vi tri thu 5</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if</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danhSach</a:t>
            </a:r>
            <a:r>
              <a:rPr lang="vi-VN" sz="1600" dirty="0">
                <a:latin typeface="Times New Roman" panose="02020603050405020304" charset="0"/>
                <a:cs typeface="Times New Roman" panose="02020603050405020304" charset="0"/>
              </a:rPr>
              <a:t> != NULL) {</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struct</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Node</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 = </a:t>
            </a:r>
            <a:r>
              <a:rPr lang="vi-VN" sz="1600" dirty="0" err="1">
                <a:latin typeface="Times New Roman" panose="02020603050405020304" charset="0"/>
                <a:cs typeface="Times New Roman" panose="02020603050405020304" charset="0"/>
              </a:rPr>
              <a:t>danhSach</a:t>
            </a:r>
            <a:r>
              <a:rPr lang="vi-VN" sz="1600" dirty="0">
                <a:latin typeface="Times New Roman" panose="02020603050405020304" charset="0"/>
                <a:cs typeface="Times New Roman" panose="02020603050405020304" charset="0"/>
              </a:rPr>
              <a:t>;</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int</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viTri</a:t>
            </a:r>
            <a:r>
              <a:rPr lang="vi-VN" sz="1600" dirty="0">
                <a:latin typeface="Times New Roman" panose="02020603050405020304" charset="0"/>
                <a:cs typeface="Times New Roman" panose="02020603050405020304" charset="0"/>
              </a:rPr>
              <a:t> = 1;</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while</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viTri</a:t>
            </a:r>
            <a:r>
              <a:rPr lang="vi-VN" sz="1600" dirty="0">
                <a:latin typeface="Times New Roman" panose="02020603050405020304" charset="0"/>
                <a:cs typeface="Times New Roman" panose="02020603050405020304" charset="0"/>
              </a:rPr>
              <a:t> &lt; 5 &amp;&amp; </a:t>
            </a: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 != NULL) {</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 = </a:t>
            </a: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-&gt;</a:t>
            </a:r>
            <a:r>
              <a:rPr lang="vi-VN" sz="1600" dirty="0" err="1">
                <a:latin typeface="Times New Roman" panose="02020603050405020304" charset="0"/>
                <a:cs typeface="Times New Roman" panose="02020603050405020304" charset="0"/>
              </a:rPr>
              <a:t>next</a:t>
            </a:r>
            <a:r>
              <a:rPr lang="vi-VN" sz="1600" dirty="0">
                <a:latin typeface="Times New Roman" panose="02020603050405020304" charset="0"/>
                <a:cs typeface="Times New Roman" panose="02020603050405020304" charset="0"/>
              </a:rPr>
              <a:t>;</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viTri</a:t>
            </a:r>
            <a:r>
              <a:rPr lang="vi-VN" sz="1600" dirty="0">
                <a:latin typeface="Times New Roman" panose="02020603050405020304" charset="0"/>
                <a:cs typeface="Times New Roman" panose="02020603050405020304" charset="0"/>
              </a:rPr>
              <a:t>++;</a:t>
            </a:r>
            <a:endParaRPr lang="vi-VN" sz="1600" dirty="0">
              <a:latin typeface="Times New Roman" panose="02020603050405020304" charset="0"/>
              <a:cs typeface="Times New Roman" panose="02020603050405020304" charset="0"/>
            </a:endParaRPr>
          </a:p>
          <a:p>
            <a:pPr marL="0" indent="0">
              <a:buNone/>
            </a:pPr>
            <a:r>
              <a:rPr lang="vi-VN" sz="1600" dirty="0">
                <a:latin typeface="Times New Roman" panose="02020603050405020304" charset="0"/>
                <a:cs typeface="Times New Roman" panose="02020603050405020304" charset="0"/>
              </a:rPr>
              <a:t>}</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if</a:t>
            </a: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 != NULL &amp;&amp; </a:t>
            </a:r>
            <a:r>
              <a:rPr lang="vi-VN" sz="1600" dirty="0" err="1">
                <a:latin typeface="Times New Roman" panose="02020603050405020304" charset="0"/>
                <a:cs typeface="Times New Roman" panose="02020603050405020304" charset="0"/>
              </a:rPr>
              <a:t>laSoNguyenTo</a:t>
            </a:r>
            <a:r>
              <a:rPr lang="vi-VN" sz="1600" dirty="0">
                <a:latin typeface="Times New Roman" panose="02020603050405020304" charset="0"/>
                <a:cs typeface="Times New Roman" panose="02020603050405020304" charset="0"/>
              </a:rPr>
              <a:t>(</a:t>
            </a: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-&gt;</a:t>
            </a:r>
            <a:r>
              <a:rPr lang="vi-VN" sz="1600" dirty="0" err="1">
                <a:latin typeface="Times New Roman" panose="02020603050405020304" charset="0"/>
                <a:cs typeface="Times New Roman" panose="02020603050405020304" charset="0"/>
              </a:rPr>
              <a:t>data</a:t>
            </a:r>
            <a:r>
              <a:rPr lang="vi-VN" sz="1600" dirty="0">
                <a:latin typeface="Times New Roman" panose="02020603050405020304" charset="0"/>
                <a:cs typeface="Times New Roman" panose="02020603050405020304" charset="0"/>
              </a:rPr>
              <a:t>)) {</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current</a:t>
            </a:r>
            <a:r>
              <a:rPr lang="vi-VN" sz="1600" dirty="0">
                <a:latin typeface="Times New Roman" panose="02020603050405020304" charset="0"/>
                <a:cs typeface="Times New Roman" panose="02020603050405020304" charset="0"/>
              </a:rPr>
              <a:t>-&gt;</a:t>
            </a:r>
            <a:r>
              <a:rPr lang="vi-VN" sz="1600" dirty="0" err="1">
                <a:latin typeface="Times New Roman" panose="02020603050405020304" charset="0"/>
                <a:cs typeface="Times New Roman" panose="02020603050405020304" charset="0"/>
              </a:rPr>
              <a:t>data</a:t>
            </a:r>
            <a:r>
              <a:rPr lang="vi-VN" sz="1600" dirty="0">
                <a:latin typeface="Times New Roman" panose="02020603050405020304" charset="0"/>
                <a:cs typeface="Times New Roman" panose="02020603050405020304" charset="0"/>
              </a:rPr>
              <a:t> = 10;</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printf</a:t>
            </a:r>
            <a:r>
              <a:rPr lang="vi-VN" sz="1600" dirty="0">
                <a:latin typeface="Times New Roman" panose="02020603050405020304" charset="0"/>
                <a:cs typeface="Times New Roman" panose="02020603050405020304" charset="0"/>
              </a:rPr>
              <a:t>("Phan tu o vi tri thu 5 la so </a:t>
            </a:r>
            <a:r>
              <a:rPr lang="vi-VN" sz="1600" dirty="0" err="1">
                <a:latin typeface="Times New Roman" panose="02020603050405020304" charset="0"/>
                <a:cs typeface="Times New Roman" panose="02020603050405020304" charset="0"/>
              </a:rPr>
              <a:t>nguyen</a:t>
            </a:r>
            <a:r>
              <a:rPr lang="vi-VN" sz="1600" dirty="0">
                <a:latin typeface="Times New Roman" panose="02020603050405020304" charset="0"/>
                <a:cs typeface="Times New Roman" panose="02020603050405020304" charset="0"/>
              </a:rPr>
              <a:t> to, da </a:t>
            </a:r>
            <a:r>
              <a:rPr lang="vi-VN" sz="1600" dirty="0" err="1">
                <a:latin typeface="Times New Roman" panose="02020603050405020304" charset="0"/>
                <a:cs typeface="Times New Roman" panose="02020603050405020304" charset="0"/>
              </a:rPr>
              <a:t>duoc</a:t>
            </a:r>
            <a:r>
              <a:rPr lang="vi-VN" sz="1600" dirty="0">
                <a:latin typeface="Times New Roman" panose="02020603050405020304" charset="0"/>
                <a:cs typeface="Times New Roman" panose="02020603050405020304" charset="0"/>
              </a:rPr>
              <a:t> thay the so 10.\n");</a:t>
            </a:r>
            <a:endParaRPr lang="vi-VN" sz="1600" dirty="0">
              <a:latin typeface="Times New Roman" panose="02020603050405020304" charset="0"/>
              <a:cs typeface="Times New Roman" panose="02020603050405020304" charset="0"/>
            </a:endParaRPr>
          </a:p>
          <a:p>
            <a:pPr marL="0" indent="0">
              <a:buNone/>
            </a:pPr>
            <a:r>
              <a:rPr lang="vi-VN" sz="1600" dirty="0">
                <a:latin typeface="Times New Roman" panose="02020603050405020304" charset="0"/>
                <a:cs typeface="Times New Roman" panose="02020603050405020304" charset="0"/>
              </a:rPr>
              <a:t>} </a:t>
            </a:r>
            <a:r>
              <a:rPr lang="vi-VN" sz="1600" dirty="0" err="1">
                <a:latin typeface="Times New Roman" panose="02020603050405020304" charset="0"/>
                <a:cs typeface="Times New Roman" panose="02020603050405020304" charset="0"/>
              </a:rPr>
              <a:t>else</a:t>
            </a:r>
            <a:r>
              <a:rPr lang="vi-VN" sz="1600" dirty="0">
                <a:latin typeface="Times New Roman" panose="02020603050405020304" charset="0"/>
                <a:cs typeface="Times New Roman" panose="02020603050405020304" charset="0"/>
              </a:rPr>
              <a:t> {</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printf</a:t>
            </a:r>
            <a:r>
              <a:rPr lang="vi-VN" sz="1600" dirty="0">
                <a:latin typeface="Times New Roman" panose="02020603050405020304" charset="0"/>
                <a:cs typeface="Times New Roman" panose="02020603050405020304" charset="0"/>
              </a:rPr>
              <a:t>("Phan tu o vi tri thu 5 </a:t>
            </a:r>
            <a:r>
              <a:rPr lang="vi-VN" sz="1600" dirty="0" err="1">
                <a:latin typeface="Times New Roman" panose="02020603050405020304" charset="0"/>
                <a:cs typeface="Times New Roman" panose="02020603050405020304" charset="0"/>
              </a:rPr>
              <a:t>khong</a:t>
            </a:r>
            <a:r>
              <a:rPr lang="vi-VN" sz="1600" dirty="0">
                <a:latin typeface="Times New Roman" panose="02020603050405020304" charset="0"/>
                <a:cs typeface="Times New Roman" panose="02020603050405020304" charset="0"/>
              </a:rPr>
              <a:t> la so </a:t>
            </a:r>
            <a:r>
              <a:rPr lang="vi-VN" sz="1600" dirty="0" err="1">
                <a:latin typeface="Times New Roman" panose="02020603050405020304" charset="0"/>
                <a:cs typeface="Times New Roman" panose="02020603050405020304" charset="0"/>
              </a:rPr>
              <a:t>nguyen</a:t>
            </a:r>
            <a:r>
              <a:rPr lang="vi-VN" sz="1600" dirty="0">
                <a:latin typeface="Times New Roman" panose="02020603050405020304" charset="0"/>
                <a:cs typeface="Times New Roman" panose="02020603050405020304" charset="0"/>
              </a:rPr>
              <a:t> to </a:t>
            </a:r>
            <a:r>
              <a:rPr lang="vi-VN" sz="1600" dirty="0" err="1">
                <a:latin typeface="Times New Roman" panose="02020603050405020304" charset="0"/>
                <a:cs typeface="Times New Roman" panose="02020603050405020304" charset="0"/>
              </a:rPr>
              <a:t>hoac</a:t>
            </a:r>
            <a:r>
              <a:rPr lang="vi-VN" sz="1600" dirty="0">
                <a:latin typeface="Times New Roman" panose="02020603050405020304" charset="0"/>
                <a:cs typeface="Times New Roman" panose="02020603050405020304" charset="0"/>
              </a:rPr>
              <a:t> danh </a:t>
            </a:r>
            <a:r>
              <a:rPr lang="vi-VN" sz="1600" dirty="0" err="1">
                <a:latin typeface="Times New Roman" panose="02020603050405020304" charset="0"/>
                <a:cs typeface="Times New Roman" panose="02020603050405020304" charset="0"/>
              </a:rPr>
              <a:t>sach</a:t>
            </a:r>
            <a:endParaRPr lang="vi-VN" sz="1600" dirty="0">
              <a:latin typeface="Times New Roman" panose="02020603050405020304" charset="0"/>
              <a:cs typeface="Times New Roman" panose="02020603050405020304" charset="0"/>
            </a:endParaRPr>
          </a:p>
          <a:p>
            <a:pPr marL="0" indent="0">
              <a:buNone/>
            </a:pPr>
            <a:r>
              <a:rPr lang="vi-VN" sz="1600" dirty="0" err="1">
                <a:latin typeface="Times New Roman" panose="02020603050405020304" charset="0"/>
                <a:cs typeface="Times New Roman" panose="02020603050405020304" charset="0"/>
              </a:rPr>
              <a:t>khong</a:t>
            </a:r>
            <a:r>
              <a:rPr lang="vi-VN" sz="1600" dirty="0">
                <a:latin typeface="Times New Roman" panose="02020603050405020304" charset="0"/>
                <a:cs typeface="Times New Roman" panose="02020603050405020304" charset="0"/>
              </a:rPr>
              <a:t> du dai.\n");</a:t>
            </a:r>
            <a:endParaRPr lang="vi-VN" sz="1600" dirty="0">
              <a:latin typeface="Times New Roman" panose="02020603050405020304" charset="0"/>
              <a:cs typeface="Times New Roman" panose="02020603050405020304" charset="0"/>
            </a:endParaRPr>
          </a:p>
          <a:p>
            <a:pPr marL="0" indent="0">
              <a:buNone/>
            </a:pPr>
            <a:r>
              <a:rPr lang="vi-VN" sz="1600" dirty="0">
                <a:latin typeface="Times New Roman" panose="02020603050405020304" charset="0"/>
                <a:cs typeface="Times New Roman" panose="02020603050405020304" charset="0"/>
              </a:rPr>
              <a:t>}</a:t>
            </a:r>
            <a:endParaRPr lang="vi-VN" sz="1600" dirty="0">
              <a:latin typeface="Times New Roman" panose="02020603050405020304" charset="0"/>
              <a:cs typeface="Times New Roman" panose="02020603050405020304" charset="0"/>
            </a:endParaRPr>
          </a:p>
        </p:txBody>
      </p:sp>
      <p:sp>
        <p:nvSpPr>
          <p:cNvPr id="2" name="Text Box 1"/>
          <p:cNvSpPr txBox="1"/>
          <p:nvPr/>
        </p:nvSpPr>
        <p:spPr>
          <a:xfrm>
            <a:off x="2146935" y="0"/>
            <a:ext cx="6592570" cy="1405890"/>
          </a:xfrm>
          <a:prstGeom prst="rect">
            <a:avLst/>
          </a:prstGeom>
          <a:noFill/>
        </p:spPr>
        <p:txBody>
          <a:bodyPr wrap="square" rtlCol="0" anchor="t">
            <a:noAutofit/>
          </a:bodyPr>
          <a:p>
            <a:pPr algn="ctr"/>
            <a:r>
              <a:rPr lang="vi-VN" sz="4000" dirty="0">
                <a:latin typeface="Times New Roman" panose="02020603050405020304" charset="0"/>
                <a:cs typeface="Times New Roman" panose="02020603050405020304" charset="0"/>
                <a:sym typeface="+mn-ea"/>
              </a:rPr>
              <a:t>Thuật toán</a:t>
            </a:r>
            <a:endParaRPr lang="vi-VN" sz="4000" dirty="0">
              <a:latin typeface="Times New Roman" panose="02020603050405020304" charset="0"/>
              <a:cs typeface="Times New Roman" panose="02020603050405020304" charset="0"/>
              <a:sym typeface="+mn-ea"/>
            </a:endParaRPr>
          </a:p>
        </p:txBody>
      </p:sp>
      <p:sp>
        <p:nvSpPr>
          <p:cNvPr id="4" name="Chỗ dành sẵn cho Nội dung 2"/>
          <p:cNvSpPr>
            <a:spLocks noGrp="1"/>
          </p:cNvSpPr>
          <p:nvPr/>
        </p:nvSpPr>
        <p:spPr>
          <a:xfrm>
            <a:off x="6984364" y="227964"/>
            <a:ext cx="9316721" cy="53340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vi-VN" sz="2000" dirty="0">
                <a:latin typeface="Times New Roman" panose="02020603050405020304" charset="0"/>
                <a:cs typeface="Times New Roman" panose="02020603050405020304" charset="0"/>
              </a:rPr>
              <a:t>// In danh sách liên </a:t>
            </a:r>
            <a:r>
              <a:rPr lang="vi-VN" sz="2000" dirty="0" err="1">
                <a:latin typeface="Times New Roman" panose="02020603050405020304" charset="0"/>
                <a:cs typeface="Times New Roman" panose="02020603050405020304" charset="0"/>
              </a:rPr>
              <a:t>ket</a:t>
            </a:r>
            <a:r>
              <a:rPr lang="vi-VN" sz="2000" dirty="0">
                <a:latin typeface="Times New Roman" panose="02020603050405020304" charset="0"/>
                <a:cs typeface="Times New Roman" panose="02020603050405020304" charset="0"/>
              </a:rPr>
              <a:t> ra man </a:t>
            </a:r>
            <a:r>
              <a:rPr lang="vi-VN" sz="2000" dirty="0" err="1">
                <a:latin typeface="Times New Roman" panose="02020603050405020304" charset="0"/>
                <a:cs typeface="Times New Roman" panose="02020603050405020304" charset="0"/>
              </a:rPr>
              <a:t>hinh</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printf</a:t>
            </a:r>
            <a:r>
              <a:rPr lang="vi-VN" sz="2000" dirty="0">
                <a:latin typeface="Times New Roman" panose="02020603050405020304" charset="0"/>
                <a:cs typeface="Times New Roman" panose="02020603050405020304" charset="0"/>
              </a:rPr>
              <a:t>("Danh </a:t>
            </a:r>
            <a:r>
              <a:rPr lang="vi-VN" sz="2000" dirty="0" err="1">
                <a:latin typeface="Times New Roman" panose="02020603050405020304" charset="0"/>
                <a:cs typeface="Times New Roman" panose="02020603050405020304" charset="0"/>
              </a:rPr>
              <a:t>sach</a:t>
            </a:r>
            <a:r>
              <a:rPr lang="vi-VN" sz="2000" dirty="0">
                <a:latin typeface="Times New Roman" panose="02020603050405020304" charset="0"/>
                <a:cs typeface="Times New Roman" panose="02020603050405020304" charset="0"/>
              </a:rPr>
              <a:t> </a:t>
            </a:r>
            <a:r>
              <a:rPr lang="vi-VN" sz="2000" dirty="0" err="1">
                <a:latin typeface="Times New Roman" panose="02020603050405020304" charset="0"/>
                <a:cs typeface="Times New Roman" panose="02020603050405020304" charset="0"/>
              </a:rPr>
              <a:t>lien</a:t>
            </a:r>
            <a:r>
              <a:rPr lang="vi-VN" sz="2000" dirty="0">
                <a:latin typeface="Times New Roman" panose="02020603050405020304" charset="0"/>
                <a:cs typeface="Times New Roman" panose="02020603050405020304" charset="0"/>
              </a:rPr>
              <a:t> </a:t>
            </a:r>
            <a:r>
              <a:rPr lang="vi-VN" sz="2000" dirty="0" err="1">
                <a:latin typeface="Times New Roman" panose="02020603050405020304" charset="0"/>
                <a:cs typeface="Times New Roman" panose="02020603050405020304" charset="0"/>
              </a:rPr>
              <a:t>ket</a:t>
            </a:r>
            <a:r>
              <a:rPr lang="vi-VN" sz="2000" dirty="0">
                <a:latin typeface="Times New Roman" panose="02020603050405020304" charset="0"/>
                <a:cs typeface="Times New Roman" panose="02020603050405020304" charset="0"/>
              </a:rPr>
              <a:t> sau khi thay doi:\n");</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current</a:t>
            </a:r>
            <a:r>
              <a:rPr lang="vi-VN" sz="2000" dirty="0">
                <a:latin typeface="Times New Roman" panose="02020603050405020304" charset="0"/>
                <a:cs typeface="Times New Roman" panose="02020603050405020304" charset="0"/>
              </a:rPr>
              <a:t> = </a:t>
            </a:r>
            <a:r>
              <a:rPr lang="vi-VN" sz="2000" dirty="0" err="1">
                <a:latin typeface="Times New Roman" panose="02020603050405020304" charset="0"/>
                <a:cs typeface="Times New Roman" panose="02020603050405020304" charset="0"/>
              </a:rPr>
              <a:t>danhSach</a:t>
            </a: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while</a:t>
            </a:r>
            <a:r>
              <a:rPr lang="vi-VN" sz="2000" dirty="0">
                <a:latin typeface="Times New Roman" panose="02020603050405020304" charset="0"/>
                <a:cs typeface="Times New Roman" panose="02020603050405020304" charset="0"/>
              </a:rPr>
              <a:t> (</a:t>
            </a:r>
            <a:r>
              <a:rPr lang="vi-VN" sz="2000" dirty="0" err="1">
                <a:latin typeface="Times New Roman" panose="02020603050405020304" charset="0"/>
                <a:cs typeface="Times New Roman" panose="02020603050405020304" charset="0"/>
              </a:rPr>
              <a:t>current</a:t>
            </a:r>
            <a:r>
              <a:rPr lang="vi-VN" sz="2000" dirty="0">
                <a:latin typeface="Times New Roman" panose="02020603050405020304" charset="0"/>
                <a:cs typeface="Times New Roman" panose="02020603050405020304" charset="0"/>
              </a:rPr>
              <a:t> != NULL) {</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printf</a:t>
            </a:r>
            <a:r>
              <a:rPr lang="vi-VN" sz="2000" dirty="0">
                <a:latin typeface="Times New Roman" panose="02020603050405020304" charset="0"/>
                <a:cs typeface="Times New Roman" panose="02020603050405020304" charset="0"/>
              </a:rPr>
              <a:t>("%d ", </a:t>
            </a:r>
            <a:r>
              <a:rPr lang="vi-VN" sz="2000" dirty="0" err="1">
                <a:latin typeface="Times New Roman" panose="02020603050405020304" charset="0"/>
                <a:cs typeface="Times New Roman" panose="02020603050405020304" charset="0"/>
              </a:rPr>
              <a:t>current</a:t>
            </a:r>
            <a:r>
              <a:rPr lang="vi-VN" sz="2000" dirty="0">
                <a:latin typeface="Times New Roman" panose="02020603050405020304" charset="0"/>
                <a:cs typeface="Times New Roman" panose="02020603050405020304" charset="0"/>
              </a:rPr>
              <a:t>-&gt;</a:t>
            </a:r>
            <a:r>
              <a:rPr lang="vi-VN" sz="2000" dirty="0" err="1">
                <a:latin typeface="Times New Roman" panose="02020603050405020304" charset="0"/>
                <a:cs typeface="Times New Roman" panose="02020603050405020304" charset="0"/>
              </a:rPr>
              <a:t>data</a:t>
            </a: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current</a:t>
            </a:r>
            <a:r>
              <a:rPr lang="vi-VN" sz="2000" dirty="0">
                <a:latin typeface="Times New Roman" panose="02020603050405020304" charset="0"/>
                <a:cs typeface="Times New Roman" panose="02020603050405020304" charset="0"/>
              </a:rPr>
              <a:t> = </a:t>
            </a:r>
            <a:r>
              <a:rPr lang="vi-VN" sz="2000" dirty="0" err="1">
                <a:latin typeface="Times New Roman" panose="02020603050405020304" charset="0"/>
                <a:cs typeface="Times New Roman" panose="02020603050405020304" charset="0"/>
              </a:rPr>
              <a:t>current</a:t>
            </a:r>
            <a:r>
              <a:rPr lang="vi-VN" sz="2000" dirty="0">
                <a:latin typeface="Times New Roman" panose="02020603050405020304" charset="0"/>
                <a:cs typeface="Times New Roman" panose="02020603050405020304" charset="0"/>
              </a:rPr>
              <a:t>-&gt;</a:t>
            </a:r>
            <a:r>
              <a:rPr lang="vi-VN" sz="2000" dirty="0" err="1">
                <a:latin typeface="Times New Roman" panose="02020603050405020304" charset="0"/>
                <a:cs typeface="Times New Roman" panose="02020603050405020304" charset="0"/>
              </a:rPr>
              <a:t>next</a:t>
            </a: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a:p>
            <a:pPr marL="0" indent="0">
              <a:buNone/>
            </a:pP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printf</a:t>
            </a:r>
            <a:r>
              <a:rPr lang="vi-VN" sz="2000" dirty="0">
                <a:latin typeface="Times New Roman" panose="02020603050405020304" charset="0"/>
                <a:cs typeface="Times New Roman" panose="02020603050405020304" charset="0"/>
              </a:rPr>
              <a:t>("\n");</a:t>
            </a:r>
            <a:endParaRPr lang="vi-VN" sz="2000" dirty="0">
              <a:latin typeface="Times New Roman" panose="02020603050405020304" charset="0"/>
              <a:cs typeface="Times New Roman" panose="02020603050405020304" charset="0"/>
            </a:endParaRPr>
          </a:p>
          <a:p>
            <a:pPr marL="0" indent="0">
              <a:buNone/>
            </a:pPr>
            <a:r>
              <a:rPr lang="vi-VN" sz="2000" dirty="0">
                <a:latin typeface="Times New Roman" panose="02020603050405020304" charset="0"/>
                <a:cs typeface="Times New Roman" panose="02020603050405020304" charset="0"/>
              </a:rPr>
              <a:t>} </a:t>
            </a:r>
            <a:r>
              <a:rPr lang="vi-VN" sz="2000" dirty="0" err="1">
                <a:latin typeface="Times New Roman" panose="02020603050405020304" charset="0"/>
                <a:cs typeface="Times New Roman" panose="02020603050405020304" charset="0"/>
              </a:rPr>
              <a:t>else</a:t>
            </a:r>
            <a:r>
              <a:rPr lang="vi-VN" sz="2000" dirty="0">
                <a:latin typeface="Times New Roman" panose="02020603050405020304" charset="0"/>
                <a:cs typeface="Times New Roman" panose="02020603050405020304" charset="0"/>
              </a:rPr>
              <a:t> {</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printf</a:t>
            </a:r>
            <a:r>
              <a:rPr lang="vi-VN" sz="2000" dirty="0">
                <a:latin typeface="Times New Roman" panose="02020603050405020304" charset="0"/>
                <a:cs typeface="Times New Roman" panose="02020603050405020304" charset="0"/>
              </a:rPr>
              <a:t>("Danh </a:t>
            </a:r>
            <a:r>
              <a:rPr lang="vi-VN" sz="2000" dirty="0" err="1">
                <a:latin typeface="Times New Roman" panose="02020603050405020304" charset="0"/>
                <a:cs typeface="Times New Roman" panose="02020603050405020304" charset="0"/>
              </a:rPr>
              <a:t>sach</a:t>
            </a:r>
            <a:r>
              <a:rPr lang="vi-VN" sz="2000" dirty="0">
                <a:latin typeface="Times New Roman" panose="02020603050405020304" charset="0"/>
                <a:cs typeface="Times New Roman" panose="02020603050405020304" charset="0"/>
              </a:rPr>
              <a:t> rong.\n");</a:t>
            </a:r>
            <a:endParaRPr lang="vi-VN" sz="2000" dirty="0">
              <a:latin typeface="Times New Roman" panose="02020603050405020304" charset="0"/>
              <a:cs typeface="Times New Roman" panose="02020603050405020304" charset="0"/>
            </a:endParaRPr>
          </a:p>
          <a:p>
            <a:pPr marL="0" indent="0">
              <a:buNone/>
            </a:pP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printf</a:t>
            </a:r>
            <a:r>
              <a:rPr lang="vi-VN" sz="2000" dirty="0">
                <a:latin typeface="Times New Roman" panose="02020603050405020304" charset="0"/>
                <a:cs typeface="Times New Roman" panose="02020603050405020304" charset="0"/>
              </a:rPr>
              <a:t>("\n");</a:t>
            </a:r>
            <a:endParaRPr lang="vi-VN" sz="2000" dirty="0">
              <a:latin typeface="Times New Roman" panose="02020603050405020304" charset="0"/>
              <a:cs typeface="Times New Roman" panose="02020603050405020304" charset="0"/>
            </a:endParaRPr>
          </a:p>
          <a:p>
            <a:pPr marL="0" indent="0">
              <a:buNone/>
            </a:pPr>
            <a:r>
              <a:rPr lang="vi-VN" sz="2000" dirty="0" err="1">
                <a:latin typeface="Times New Roman" panose="02020603050405020304" charset="0"/>
                <a:cs typeface="Times New Roman" panose="02020603050405020304" charset="0"/>
              </a:rPr>
              <a:t>break</a:t>
            </a:r>
            <a:r>
              <a:rPr lang="vi-VN" sz="2000" dirty="0">
                <a:latin typeface="Times New Roman" panose="02020603050405020304" charset="0"/>
                <a:cs typeface="Times New Roman" panose="02020603050405020304" charset="0"/>
              </a:rPr>
              <a:t>;</a:t>
            </a:r>
            <a:endParaRPr lang="vi-VN" sz="2000" dirty="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244282" y="1635760"/>
            <a:ext cx="9905999" cy="3541714"/>
          </a:xfrm>
        </p:spPr>
        <p:txBody>
          <a:bodyPr>
            <a:noAutofit/>
          </a:bodyPr>
          <a:lstStyle/>
          <a:p>
            <a:pPr marL="0" indent="0" algn="just">
              <a:buNone/>
            </a:pPr>
            <a:r>
              <a:rPr lang="vi-VN" sz="2800" dirty="0">
                <a:latin typeface="Times New Roman" panose="02020603050405020304" charset="0"/>
                <a:cs typeface="Times New Roman" panose="02020603050405020304" charset="0"/>
              </a:rPr>
              <a:t>Trong suốt quá trình nhóm tôi nghiên cứu và thực hành bài tập lớn, chúng tôi đã học được nhiều kiến thức và kỹ năng quan trọng trong dư án quản lý danh sách số nguyên sử dụng danh sách liên kết đơn vòng trong đề tài 5. Kết quả đạt được từ dư án này, không chỉ giúp chúng tôi hiểu sâu hơn về cấu trúc dữ liệu và giải thuật mà còn giúp chúng tôi phát triển khả năng giải quyết vấn đề và tư duy lập trình.</a:t>
            </a:r>
            <a:endParaRPr lang="vi-VN" sz="2800" dirty="0">
              <a:latin typeface="Times New Roman" panose="02020603050405020304" charset="0"/>
              <a:cs typeface="Times New Roman" panose="02020603050405020304" charset="0"/>
            </a:endParaRPr>
          </a:p>
        </p:txBody>
      </p:sp>
      <p:sp>
        <p:nvSpPr>
          <p:cNvPr id="114" name="TextBox 70"/>
          <p:cNvSpPr txBox="1"/>
          <p:nvPr/>
        </p:nvSpPr>
        <p:spPr>
          <a:xfrm>
            <a:off x="1243965" y="436880"/>
            <a:ext cx="10948035" cy="1198880"/>
          </a:xfrm>
          <a:prstGeom prst="rect">
            <a:avLst/>
          </a:prstGeom>
          <a:noFill/>
        </p:spPr>
        <p:txBody>
          <a:bodyPr wrap="square" rtlCol="0">
            <a:spAutoFit/>
          </a:bodyPr>
          <a:p>
            <a:pPr algn="l"/>
            <a:r>
              <a:rPr lang="vi-VN" sz="7200" dirty="0">
                <a:latin typeface="Times New Roman" panose="02020603050405020304" charset="0"/>
                <a:cs typeface="Times New Roman" panose="02020603050405020304" charset="0"/>
                <a:sym typeface="+mn-ea"/>
              </a:rPr>
              <a:t>Kết quả đạt được:</a:t>
            </a:r>
            <a:endParaRPr lang="en-US" sz="72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Hình tự do: Hình 47"/>
          <p:cNvSpPr/>
          <p:nvPr/>
        </p:nvSpPr>
        <p:spPr>
          <a:xfrm>
            <a:off x="1642038" y="2580516"/>
            <a:ext cx="9112358" cy="1617373"/>
          </a:xfrm>
          <a:custGeom>
            <a:avLst/>
            <a:gdLst>
              <a:gd name="connsiteX0" fmla="*/ 14042 w 9112358"/>
              <a:gd name="connsiteY0" fmla="*/ 650364 h 1617373"/>
              <a:gd name="connsiteX1" fmla="*/ 156282 w 9112358"/>
              <a:gd name="connsiteY1" fmla="*/ 569084 h 1617373"/>
              <a:gd name="connsiteX2" fmla="*/ 491562 w 9112358"/>
              <a:gd name="connsiteY2" fmla="*/ 132204 h 1617373"/>
              <a:gd name="connsiteX3" fmla="*/ 1741242 w 9112358"/>
              <a:gd name="connsiteY3" fmla="*/ 426844 h 1617373"/>
              <a:gd name="connsiteX4" fmla="*/ 3133162 w 9112358"/>
              <a:gd name="connsiteY4" fmla="*/ 274444 h 1617373"/>
              <a:gd name="connsiteX5" fmla="*/ 4311722 w 9112358"/>
              <a:gd name="connsiteY5" fmla="*/ 335404 h 1617373"/>
              <a:gd name="connsiteX6" fmla="*/ 4667322 w 9112358"/>
              <a:gd name="connsiteY6" fmla="*/ 124 h 1617373"/>
              <a:gd name="connsiteX7" fmla="*/ 5642682 w 9112358"/>
              <a:gd name="connsiteY7" fmla="*/ 294764 h 1617373"/>
              <a:gd name="connsiteX8" fmla="*/ 6892362 w 9112358"/>
              <a:gd name="connsiteY8" fmla="*/ 172844 h 1617373"/>
              <a:gd name="connsiteX9" fmla="*/ 7755962 w 9112358"/>
              <a:gd name="connsiteY9" fmla="*/ 264284 h 1617373"/>
              <a:gd name="connsiteX10" fmla="*/ 9056442 w 9112358"/>
              <a:gd name="connsiteY10" fmla="*/ 772284 h 1617373"/>
              <a:gd name="connsiteX11" fmla="*/ 8700842 w 9112358"/>
              <a:gd name="connsiteY11" fmla="*/ 1463164 h 1617373"/>
              <a:gd name="connsiteX12" fmla="*/ 7136202 w 9112358"/>
              <a:gd name="connsiteY12" fmla="*/ 1493644 h 1617373"/>
              <a:gd name="connsiteX13" fmla="*/ 5256602 w 9112358"/>
              <a:gd name="connsiteY13" fmla="*/ 1361564 h 1617373"/>
              <a:gd name="connsiteX14" fmla="*/ 4555562 w 9112358"/>
              <a:gd name="connsiteY14" fmla="*/ 1524124 h 1617373"/>
              <a:gd name="connsiteX15" fmla="*/ 3610682 w 9112358"/>
              <a:gd name="connsiteY15" fmla="*/ 1371724 h 1617373"/>
              <a:gd name="connsiteX16" fmla="*/ 2310202 w 9112358"/>
              <a:gd name="connsiteY16" fmla="*/ 1463164 h 1617373"/>
              <a:gd name="connsiteX17" fmla="*/ 1345002 w 9112358"/>
              <a:gd name="connsiteY17" fmla="*/ 1615564 h 1617373"/>
              <a:gd name="connsiteX18" fmla="*/ 440762 w 9112358"/>
              <a:gd name="connsiteY18" fmla="*/ 1351404 h 1617373"/>
              <a:gd name="connsiteX19" fmla="*/ 54682 w 9112358"/>
              <a:gd name="connsiteY19" fmla="*/ 1158364 h 1617373"/>
              <a:gd name="connsiteX20" fmla="*/ 14042 w 9112358"/>
              <a:gd name="connsiteY20" fmla="*/ 650364 h 161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2358" h="1617373">
                <a:moveTo>
                  <a:pt x="14042" y="650364"/>
                </a:moveTo>
                <a:cubicBezTo>
                  <a:pt x="30975" y="552151"/>
                  <a:pt x="76695" y="655444"/>
                  <a:pt x="156282" y="569084"/>
                </a:cubicBezTo>
                <a:cubicBezTo>
                  <a:pt x="235869" y="482724"/>
                  <a:pt x="227402" y="155911"/>
                  <a:pt x="491562" y="132204"/>
                </a:cubicBezTo>
                <a:cubicBezTo>
                  <a:pt x="755722" y="108497"/>
                  <a:pt x="1300975" y="403137"/>
                  <a:pt x="1741242" y="426844"/>
                </a:cubicBezTo>
                <a:cubicBezTo>
                  <a:pt x="2181509" y="450551"/>
                  <a:pt x="2704749" y="289684"/>
                  <a:pt x="3133162" y="274444"/>
                </a:cubicBezTo>
                <a:cubicBezTo>
                  <a:pt x="3561575" y="259204"/>
                  <a:pt x="4056029" y="381124"/>
                  <a:pt x="4311722" y="335404"/>
                </a:cubicBezTo>
                <a:cubicBezTo>
                  <a:pt x="4567415" y="289684"/>
                  <a:pt x="4445495" y="6897"/>
                  <a:pt x="4667322" y="124"/>
                </a:cubicBezTo>
                <a:cubicBezTo>
                  <a:pt x="4889149" y="-6649"/>
                  <a:pt x="5271842" y="265977"/>
                  <a:pt x="5642682" y="294764"/>
                </a:cubicBezTo>
                <a:cubicBezTo>
                  <a:pt x="6013522" y="323551"/>
                  <a:pt x="6540149" y="177924"/>
                  <a:pt x="6892362" y="172844"/>
                </a:cubicBezTo>
                <a:cubicBezTo>
                  <a:pt x="7244575" y="167764"/>
                  <a:pt x="7395282" y="164377"/>
                  <a:pt x="7755962" y="264284"/>
                </a:cubicBezTo>
                <a:cubicBezTo>
                  <a:pt x="8116642" y="364191"/>
                  <a:pt x="8898962" y="572471"/>
                  <a:pt x="9056442" y="772284"/>
                </a:cubicBezTo>
                <a:cubicBezTo>
                  <a:pt x="9213922" y="972097"/>
                  <a:pt x="9020882" y="1342937"/>
                  <a:pt x="8700842" y="1463164"/>
                </a:cubicBezTo>
                <a:cubicBezTo>
                  <a:pt x="8380802" y="1583391"/>
                  <a:pt x="7710242" y="1510577"/>
                  <a:pt x="7136202" y="1493644"/>
                </a:cubicBezTo>
                <a:cubicBezTo>
                  <a:pt x="6562162" y="1476711"/>
                  <a:pt x="5686709" y="1356484"/>
                  <a:pt x="5256602" y="1361564"/>
                </a:cubicBezTo>
                <a:cubicBezTo>
                  <a:pt x="4826495" y="1366644"/>
                  <a:pt x="4829882" y="1522431"/>
                  <a:pt x="4555562" y="1524124"/>
                </a:cubicBezTo>
                <a:cubicBezTo>
                  <a:pt x="4281242" y="1525817"/>
                  <a:pt x="3984909" y="1381884"/>
                  <a:pt x="3610682" y="1371724"/>
                </a:cubicBezTo>
                <a:cubicBezTo>
                  <a:pt x="3236455" y="1361564"/>
                  <a:pt x="2687815" y="1422524"/>
                  <a:pt x="2310202" y="1463164"/>
                </a:cubicBezTo>
                <a:cubicBezTo>
                  <a:pt x="1932589" y="1503804"/>
                  <a:pt x="1656575" y="1634191"/>
                  <a:pt x="1345002" y="1615564"/>
                </a:cubicBezTo>
                <a:cubicBezTo>
                  <a:pt x="1033429" y="1596937"/>
                  <a:pt x="655815" y="1427604"/>
                  <a:pt x="440762" y="1351404"/>
                </a:cubicBezTo>
                <a:cubicBezTo>
                  <a:pt x="225709" y="1275204"/>
                  <a:pt x="127495" y="1280284"/>
                  <a:pt x="54682" y="1158364"/>
                </a:cubicBezTo>
                <a:cubicBezTo>
                  <a:pt x="-18131" y="1036444"/>
                  <a:pt x="-2891" y="748577"/>
                  <a:pt x="14042" y="650364"/>
                </a:cubicBezTo>
                <a:close/>
              </a:path>
            </a:pathLst>
          </a:cu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Hộp Văn bản 46"/>
          <p:cNvSpPr txBox="1"/>
          <p:nvPr/>
        </p:nvSpPr>
        <p:spPr>
          <a:xfrm>
            <a:off x="1184063" y="2921168"/>
            <a:ext cx="9877013" cy="1015663"/>
          </a:xfrm>
          <a:prstGeom prst="rect">
            <a:avLst/>
          </a:prstGeom>
          <a:noFill/>
        </p:spPr>
        <p:txBody>
          <a:bodyPr wrap="square" rtlCol="0">
            <a:spAutoFit/>
          </a:bodyPr>
          <a:lstStyle/>
          <a:p>
            <a:pPr algn="ctr"/>
            <a:r>
              <a:rPr lang="en-US" sz="6000">
                <a:ln>
                  <a:solidFill>
                    <a:schemeClr val="tx1"/>
                  </a:solidFill>
                </a:ln>
                <a:solidFill>
                  <a:srgbClr val="00B0F0"/>
                </a:solidFill>
                <a:latin typeface="iCiel Cadena" panose="02000503000000020004" pitchFamily="50" charset="-93"/>
              </a:rPr>
              <a:t>THANKS FOR WATCHING!</a:t>
            </a:r>
            <a:endParaRPr lang="en-GB" sz="6000">
              <a:ln>
                <a:solidFill>
                  <a:schemeClr val="tx1"/>
                </a:solidFill>
              </a:ln>
              <a:solidFill>
                <a:srgbClr val="00B0F0"/>
              </a:solidFill>
              <a:latin typeface="iCiel Cadena" panose="02000503000000020004" pitchFamily="50" charset="-93"/>
            </a:endParaRPr>
          </a:p>
        </p:txBody>
      </p:sp>
      <p:grpSp>
        <p:nvGrpSpPr>
          <p:cNvPr id="4" name="Group 49"/>
          <p:cNvGrpSpPr/>
          <p:nvPr/>
        </p:nvGrpSpPr>
        <p:grpSpPr>
          <a:xfrm>
            <a:off x="18946" y="-1699443"/>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979569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4277408"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11000834" y="-9804"/>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92833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03" name="Rectangle: Rounded Corners 5"/>
          <p:cNvSpPr/>
          <p:nvPr/>
        </p:nvSpPr>
        <p:spPr>
          <a:xfrm>
            <a:off x="333818" y="762936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1912836" y="786209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p:cNvSpPr txBox="1"/>
          <p:nvPr/>
        </p:nvSpPr>
        <p:spPr>
          <a:xfrm>
            <a:off x="823209" y="926674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grpSp>
        <p:nvGrpSpPr>
          <p:cNvPr id="55" name="Nhóm 54"/>
          <p:cNvGrpSpPr/>
          <p:nvPr/>
        </p:nvGrpSpPr>
        <p:grpSpPr>
          <a:xfrm>
            <a:off x="-22013" y="692091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7789063"/>
            <a:ext cx="1558321" cy="1460926"/>
          </a:xfrm>
          <a:prstGeom prst="rect">
            <a:avLst/>
          </a:prstGeom>
        </p:spPr>
      </p:pic>
      <p:pic>
        <p:nvPicPr>
          <p:cNvPr id="63" name="Picture 16"/>
          <p:cNvPicPr>
            <a:picLocks noChangeAspect="1"/>
          </p:cNvPicPr>
          <p:nvPr/>
        </p:nvPicPr>
        <p:blipFill>
          <a:blip r:embed="rId2">
            <a:lum bright="70000" contrast="-70000"/>
          </a:blip>
          <a:stretch>
            <a:fillRect/>
          </a:stretch>
        </p:blipFill>
        <p:spPr>
          <a:xfrm>
            <a:off x="5671000" y="7693974"/>
            <a:ext cx="1644458" cy="1802146"/>
          </a:xfrm>
          <a:prstGeom prst="rect">
            <a:avLst/>
          </a:prstGeom>
        </p:spPr>
      </p:pic>
      <p:pic>
        <p:nvPicPr>
          <p:cNvPr id="64" name="Picture 86"/>
          <p:cNvPicPr>
            <a:picLocks noChangeAspect="1"/>
          </p:cNvPicPr>
          <p:nvPr/>
        </p:nvPicPr>
        <p:blipFill>
          <a:blip r:embed="rId2">
            <a:lum bright="70000" contrast="-70000"/>
          </a:blip>
          <a:stretch>
            <a:fillRect/>
          </a:stretch>
        </p:blipFill>
        <p:spPr>
          <a:xfrm flipH="1">
            <a:off x="10455268" y="8226872"/>
            <a:ext cx="1355744" cy="1485747"/>
          </a:xfrm>
          <a:prstGeom prst="rect">
            <a:avLst/>
          </a:prstGeom>
        </p:spPr>
      </p:pic>
      <p:sp>
        <p:nvSpPr>
          <p:cNvPr id="71" name="TextBox 46"/>
          <p:cNvSpPr txBox="1"/>
          <p:nvPr/>
        </p:nvSpPr>
        <p:spPr>
          <a:xfrm>
            <a:off x="820230" y="7715924"/>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endPar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77" name="TextBox 55"/>
          <p:cNvSpPr txBox="1"/>
          <p:nvPr/>
        </p:nvSpPr>
        <p:spPr>
          <a:xfrm>
            <a:off x="283755" y="8814742"/>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78"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613978">
            <a:off x="8617299" y="786491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68" name="Group 81"/>
          <p:cNvGrpSpPr/>
          <p:nvPr/>
        </p:nvGrpSpPr>
        <p:grpSpPr>
          <a:xfrm rot="632548">
            <a:off x="9266025" y="9019042"/>
            <a:ext cx="2098691" cy="2886306"/>
            <a:chOff x="6319795" y="1756605"/>
            <a:chExt cx="2561440" cy="3522720"/>
          </a:xfrm>
        </p:grpSpPr>
        <p:sp>
          <p:nvSpPr>
            <p:cNvPr id="69" name="Rectangle 82"/>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775" y="2072268"/>
              <a:ext cx="2205479" cy="2638766"/>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grpSp>
        <p:nvGrpSpPr>
          <p:cNvPr id="65" name="Group 73"/>
          <p:cNvGrpSpPr/>
          <p:nvPr/>
        </p:nvGrpSpPr>
        <p:grpSpPr>
          <a:xfrm rot="20991186">
            <a:off x="6809111" y="8127188"/>
            <a:ext cx="2561440" cy="3522720"/>
            <a:chOff x="6319795" y="1756605"/>
            <a:chExt cx="2561440" cy="3522720"/>
          </a:xfrm>
        </p:grpSpPr>
        <p:sp>
          <p:nvSpPr>
            <p:cNvPr id="66" name="Rectangle 74"/>
            <p:cNvSpPr/>
            <p:nvPr/>
          </p:nvSpPr>
          <p:spPr>
            <a:xfrm>
              <a:off x="6319795" y="1756605"/>
              <a:ext cx="2561440" cy="352272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774" y="2071489"/>
              <a:ext cx="2205479" cy="2389961"/>
            </a:xfrm>
            <a:prstGeom prst="rect">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grpSp>
      <p:pic>
        <p:nvPicPr>
          <p:cNvPr id="82"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20044273">
            <a:off x="6111747" y="10632908"/>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1590004">
            <a:off x="10049736" y="1101633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32455" y="6905108"/>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pic>
        <p:nvPicPr>
          <p:cNvPr id="10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rot="6438773">
            <a:off x="-589505" y="8244090"/>
            <a:ext cx="2890128" cy="2093820"/>
          </a:xfrm>
          <a:prstGeom prst="rect">
            <a:avLst/>
          </a:prstGeom>
        </p:spPr>
      </p:pic>
      <p:pic>
        <p:nvPicPr>
          <p:cNvPr id="101" name="Picture 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rot="865298">
            <a:off x="10188224" y="10827913"/>
            <a:ext cx="1791365" cy="1641814"/>
          </a:xfrm>
          <a:prstGeom prst="rect">
            <a:avLst/>
          </a:prstGeom>
        </p:spPr>
      </p:pic>
      <p:grpSp>
        <p:nvGrpSpPr>
          <p:cNvPr id="18" name="Nhóm 17"/>
          <p:cNvGrpSpPr/>
          <p:nvPr/>
        </p:nvGrpSpPr>
        <p:grpSpPr>
          <a:xfrm>
            <a:off x="515625" y="7810383"/>
            <a:ext cx="1801030" cy="1832535"/>
            <a:chOff x="330393" y="1501043"/>
            <a:chExt cx="2168881" cy="2168881"/>
          </a:xfrm>
        </p:grpSpPr>
        <p:sp>
          <p:nvSpPr>
            <p:cNvPr id="84" name="Elipse 6"/>
            <p:cNvSpPr/>
            <p:nvPr/>
          </p:nvSpPr>
          <p:spPr>
            <a:xfrm>
              <a:off x="330393" y="1501043"/>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6" name="Gráfico 7" descr="Prohibido tirar basura con relleno sólido"/>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9121" y="1742207"/>
              <a:ext cx="1503396" cy="1503396"/>
            </a:xfrm>
            <a:prstGeom prst="rect">
              <a:avLst/>
            </a:prstGeom>
            <a:effectLst/>
          </p:spPr>
        </p:pic>
      </p:grpSp>
      <p:grpSp>
        <p:nvGrpSpPr>
          <p:cNvPr id="19" name="Nhóm 18"/>
          <p:cNvGrpSpPr/>
          <p:nvPr/>
        </p:nvGrpSpPr>
        <p:grpSpPr>
          <a:xfrm>
            <a:off x="3373236" y="9812511"/>
            <a:ext cx="1738141" cy="1703351"/>
            <a:chOff x="3034767" y="3312532"/>
            <a:chExt cx="2168881" cy="2168881"/>
          </a:xfrm>
        </p:grpSpPr>
        <p:sp>
          <p:nvSpPr>
            <p:cNvPr id="87" name="Elipse 8"/>
            <p:cNvSpPr/>
            <p:nvPr/>
          </p:nvSpPr>
          <p:spPr>
            <a:xfrm>
              <a:off x="3034767" y="331253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8" name="Gráfico 9" descr="Narración contorno"/>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37126" y="3717855"/>
              <a:ext cx="1384804" cy="1384804"/>
            </a:xfrm>
            <a:prstGeom prst="rect">
              <a:avLst/>
            </a:prstGeom>
            <a:effectLst/>
          </p:spPr>
        </p:pic>
      </p:grpSp>
      <p:grpSp>
        <p:nvGrpSpPr>
          <p:cNvPr id="20" name="Nhóm 19"/>
          <p:cNvGrpSpPr/>
          <p:nvPr/>
        </p:nvGrpSpPr>
        <p:grpSpPr>
          <a:xfrm>
            <a:off x="6484518" y="7778585"/>
            <a:ext cx="1721475" cy="1698059"/>
            <a:chOff x="6129874" y="1708182"/>
            <a:chExt cx="2168881" cy="2168881"/>
          </a:xfrm>
        </p:grpSpPr>
        <p:sp>
          <p:nvSpPr>
            <p:cNvPr id="89" name="Elipse 10"/>
            <p:cNvSpPr/>
            <p:nvPr/>
          </p:nvSpPr>
          <p:spPr>
            <a:xfrm>
              <a:off x="6129874" y="1708182"/>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0" name="Gráfico 11" descr="Cuchillo y tenedor con relleno sólido"/>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562868" y="2137310"/>
              <a:ext cx="1306103" cy="1306103"/>
            </a:xfrm>
            <a:prstGeom prst="rect">
              <a:avLst/>
            </a:prstGeom>
            <a:effectLst/>
          </p:spPr>
        </p:pic>
      </p:grpSp>
      <p:grpSp>
        <p:nvGrpSpPr>
          <p:cNvPr id="21" name="Nhóm 20"/>
          <p:cNvGrpSpPr/>
          <p:nvPr/>
        </p:nvGrpSpPr>
        <p:grpSpPr>
          <a:xfrm>
            <a:off x="9639852" y="9489129"/>
            <a:ext cx="1677309" cy="1633810"/>
            <a:chOff x="9173096" y="3082920"/>
            <a:chExt cx="2168881" cy="2168881"/>
          </a:xfrm>
        </p:grpSpPr>
        <p:sp>
          <p:nvSpPr>
            <p:cNvPr id="91" name="Elipse 12"/>
            <p:cNvSpPr/>
            <p:nvPr/>
          </p:nvSpPr>
          <p:spPr>
            <a:xfrm>
              <a:off x="9173096" y="3082920"/>
              <a:ext cx="2168881" cy="2168881"/>
            </a:xfrm>
            <a:prstGeom prst="ellipse">
              <a:avLst/>
            </a:prstGeom>
            <a:solidFill>
              <a:schemeClr val="bg1"/>
            </a:solidFill>
            <a:ln w="38100">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2" name="Gráfico 14" descr="Planta con raíces con relleno sólido"/>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507444" y="3428947"/>
              <a:ext cx="1503396" cy="1503396"/>
            </a:xfrm>
            <a:prstGeom prst="rect">
              <a:avLst/>
            </a:prstGeom>
            <a:effectLst/>
          </p:spPr>
        </p:pic>
      </p:grpSp>
      <p:sp>
        <p:nvSpPr>
          <p:cNvPr id="22" name="Hình chữ nhật: Góc Tròn 21"/>
          <p:cNvSpPr/>
          <p:nvPr/>
        </p:nvSpPr>
        <p:spPr>
          <a:xfrm>
            <a:off x="251168" y="9773056"/>
            <a:ext cx="2412723" cy="15843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3" name="Hình chữ nhật: Góc Tròn 92"/>
          <p:cNvSpPr/>
          <p:nvPr/>
        </p:nvSpPr>
        <p:spPr>
          <a:xfrm>
            <a:off x="2911863" y="7791535"/>
            <a:ext cx="2632953" cy="179395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4" name="Hình chữ nhật: Góc Tròn 93"/>
          <p:cNvSpPr/>
          <p:nvPr/>
        </p:nvSpPr>
        <p:spPr>
          <a:xfrm>
            <a:off x="8841420" y="7584010"/>
            <a:ext cx="2979243" cy="17361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5" name="Hình chữ nhật: Góc Tròn 94"/>
          <p:cNvSpPr/>
          <p:nvPr/>
        </p:nvSpPr>
        <p:spPr>
          <a:xfrm>
            <a:off x="5987201" y="9636626"/>
            <a:ext cx="2709769" cy="159705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iCiel Cadena" panose="02000503000000020004" pitchFamily="50" charset="-93"/>
              </a:rPr>
              <a:t>Text text text text text text text text text text text text text text text text text</a:t>
            </a:r>
            <a:endParaRPr lang="en-GB">
              <a:solidFill>
                <a:schemeClr val="tx1"/>
              </a:solidFill>
            </a:endParaRPr>
          </a:p>
        </p:txBody>
      </p:sp>
      <p:sp>
        <p:nvSpPr>
          <p:cNvPr id="96" name="Forma libre: forma 5"/>
          <p:cNvSpPr/>
          <p:nvPr/>
        </p:nvSpPr>
        <p:spPr>
          <a:xfrm>
            <a:off x="5992469" y="12051797"/>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97" name="TextBox 46"/>
          <p:cNvSpPr txBox="1"/>
          <p:nvPr/>
        </p:nvSpPr>
        <p:spPr>
          <a:xfrm>
            <a:off x="92611" y="11626712"/>
            <a:ext cx="4492968" cy="1015663"/>
          </a:xfrm>
          <a:prstGeom prst="rect">
            <a:avLst/>
          </a:prstGeom>
          <a:noFill/>
        </p:spPr>
        <p:txBody>
          <a:bodyPr wrap="square" rtlCol="0">
            <a:spAutoFit/>
          </a:bodyPr>
          <a:lstStyle/>
          <a:p>
            <a:pPr algn="ctr"/>
            <a:r>
              <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rPr>
              <a:t>Nội dung 3</a:t>
            </a:r>
            <a:endParaRPr lang="en-US" sz="60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pic>
        <p:nvPicPr>
          <p:cNvPr id="98" name="Gráfico 3"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992769">
            <a:off x="4294061" y="11719419"/>
            <a:ext cx="1153669" cy="1153669"/>
          </a:xfrm>
          <a:prstGeom prst="rect">
            <a:avLst/>
          </a:prstGeom>
        </p:spPr>
      </p:pic>
      <p:pic>
        <p:nvPicPr>
          <p:cNvPr id="99" name="Gráfico 4" descr="Enviar contorno"/>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555694" flipV="1">
            <a:off x="5551506" y="11463298"/>
            <a:ext cx="1052610" cy="1052610"/>
          </a:xfrm>
          <a:prstGeom prst="rect">
            <a:avLst/>
          </a:prstGeom>
        </p:spPr>
      </p:pic>
      <p:grpSp>
        <p:nvGrpSpPr>
          <p:cNvPr id="57" name="Nhóm 56"/>
          <p:cNvGrpSpPr/>
          <p:nvPr/>
        </p:nvGrpSpPr>
        <p:grpSpPr>
          <a:xfrm>
            <a:off x="88118" y="6913496"/>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47" name="Nhóm 46"/>
          <p:cNvGrpSpPr/>
          <p:nvPr/>
        </p:nvGrpSpPr>
        <p:grpSpPr>
          <a:xfrm>
            <a:off x="676110" y="7991775"/>
            <a:ext cx="4567816" cy="4686637"/>
            <a:chOff x="676110" y="1682435"/>
            <a:chExt cx="4567816" cy="4686637"/>
          </a:xfrm>
        </p:grpSpPr>
        <p:grpSp>
          <p:nvGrpSpPr>
            <p:cNvPr id="23" name="Nhóm 22"/>
            <p:cNvGrpSpPr/>
            <p:nvPr/>
          </p:nvGrpSpPr>
          <p:grpSpPr>
            <a:xfrm>
              <a:off x="676110" y="1682435"/>
              <a:ext cx="4567816" cy="4686637"/>
              <a:chOff x="676110" y="1682435"/>
              <a:chExt cx="4567816" cy="4686637"/>
            </a:xfrm>
          </p:grpSpPr>
          <p:sp>
            <p:nvSpPr>
              <p:cNvPr id="2" name="Hình chữ nhật 1"/>
              <p:cNvSpPr/>
              <p:nvPr/>
            </p:nvSpPr>
            <p:spPr>
              <a:xfrm>
                <a:off x="676110" y="1682435"/>
                <a:ext cx="4567816" cy="4686637"/>
              </a:xfrm>
              <a:prstGeom prst="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ình chữ nhật 2"/>
              <p:cNvSpPr/>
              <p:nvPr/>
            </p:nvSpPr>
            <p:spPr>
              <a:xfrm>
                <a:off x="998419" y="1914780"/>
                <a:ext cx="4021064" cy="3414722"/>
              </a:xfrm>
              <a:prstGeom prst="rect">
                <a:avLst/>
              </a:prstGeom>
              <a:blipFill dpi="0" rotWithShape="1">
                <a:blip r:embed="rId18">
                  <a:extLst>
                    <a:ext uri="{28A0092B-C50C-407E-A947-70E740481C1C}">
                      <a14:useLocalDpi xmlns:a14="http://schemas.microsoft.com/office/drawing/2010/main" val="0"/>
                    </a:ext>
                  </a:extLst>
                </a:blip>
                <a:srcRect/>
                <a:stretch>
                  <a:fillRect t="-77305" b="-77305"/>
                </a:stretch>
              </a:blip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 name="Picture 6"/>
            <p:cNvPicPr>
              <a:picLocks noChangeAspect="1"/>
            </p:cNvPicPr>
            <p:nvPr/>
          </p:nvPicPr>
          <p:blipFill>
            <a:blip r:embed="rId19"/>
            <a:srcRect/>
            <a:stretch>
              <a:fillRect/>
            </a:stretch>
          </p:blipFill>
          <p:spPr>
            <a:xfrm>
              <a:off x="924013" y="5459186"/>
              <a:ext cx="4129639" cy="793707"/>
            </a:xfrm>
            <a:prstGeom prst="rect">
              <a:avLst/>
            </a:prstGeom>
          </p:spPr>
        </p:pic>
        <p:sp>
          <p:nvSpPr>
            <p:cNvPr id="24" name="Hộp Văn bản 23"/>
            <p:cNvSpPr txBox="1"/>
            <p:nvPr/>
          </p:nvSpPr>
          <p:spPr>
            <a:xfrm>
              <a:off x="1796750" y="5483348"/>
              <a:ext cx="3238798" cy="707886"/>
            </a:xfrm>
            <a:prstGeom prst="rect">
              <a:avLst/>
            </a:prstGeom>
            <a:noFill/>
          </p:spPr>
          <p:txBody>
            <a:bodyPr wrap="square" rtlCol="0">
              <a:spAutoFit/>
            </a:bodyPr>
            <a:lstStyle/>
            <a:p>
              <a:r>
                <a:rPr lang="en-US" sz="4000">
                  <a:ln>
                    <a:solidFill>
                      <a:schemeClr val="tx1"/>
                    </a:solidFill>
                  </a:ln>
                  <a:solidFill>
                    <a:srgbClr val="00B0F0"/>
                  </a:solidFill>
                  <a:latin typeface="Lobster" panose="00000500000000000000" pitchFamily="2" charset="-93"/>
                </a:rPr>
                <a:t>Nội dung 4</a:t>
              </a:r>
              <a:endParaRPr lang="en-GB" sz="4000">
                <a:ln>
                  <a:solidFill>
                    <a:schemeClr val="tx1"/>
                  </a:solidFill>
                </a:ln>
                <a:solidFill>
                  <a:srgbClr val="00B0F0"/>
                </a:solidFill>
                <a:latin typeface="Lobster" panose="00000500000000000000" pitchFamily="2" charset="-93"/>
              </a:endParaRPr>
            </a:p>
          </p:txBody>
        </p:sp>
      </p:grpSp>
      <p:pic>
        <p:nvPicPr>
          <p:cNvPr id="105" name="Picture 9"/>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4069334" y="7515974"/>
            <a:ext cx="1731823" cy="1381128"/>
          </a:xfrm>
          <a:prstGeom prst="rect">
            <a:avLst/>
          </a:prstGeom>
        </p:spPr>
      </p:pic>
      <p:pic>
        <p:nvPicPr>
          <p:cNvPr id="109" name="Picture 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5400000">
            <a:off x="-403635" y="10529003"/>
            <a:ext cx="2495842" cy="1808171"/>
          </a:xfrm>
          <a:prstGeom prst="rect">
            <a:avLst/>
          </a:prstGeom>
        </p:spPr>
      </p:pic>
      <p:pic>
        <p:nvPicPr>
          <p:cNvPr id="111" name="Picture 8"/>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4466065" y="11697157"/>
            <a:ext cx="1342851" cy="1384382"/>
          </a:xfrm>
          <a:prstGeom prst="rect">
            <a:avLst/>
          </a:prstGeom>
        </p:spPr>
      </p:pic>
      <p:sp>
        <p:nvSpPr>
          <p:cNvPr id="112" name="TextBox 55"/>
          <p:cNvSpPr txBox="1"/>
          <p:nvPr/>
        </p:nvSpPr>
        <p:spPr>
          <a:xfrm>
            <a:off x="5852996" y="8469828"/>
            <a:ext cx="5565919" cy="3539430"/>
          </a:xfrm>
          <a:prstGeom prst="rect">
            <a:avLst/>
          </a:prstGeom>
          <a:noFill/>
        </p:spPr>
        <p:txBody>
          <a:bodyPr wrap="square" rtlCol="0">
            <a:spAutoFit/>
          </a:bodyPr>
          <a:lstStyle/>
          <a:p>
            <a:pPr algn="ctr"/>
            <a:r>
              <a:rPr lang="en-US" sz="28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2800">
              <a:latin typeface="iCiel Cadena" panose="02000503000000020004" pitchFamily="50" charset="-93"/>
            </a:endParaRPr>
          </a:p>
        </p:txBody>
      </p:sp>
      <p:pic>
        <p:nvPicPr>
          <p:cNvPr id="104" name="Picture 7"/>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6202905">
            <a:off x="9957846" y="11122705"/>
            <a:ext cx="2377008" cy="1378664"/>
          </a:xfrm>
          <a:prstGeom prst="rect">
            <a:avLst/>
          </a:prstGeom>
        </p:spPr>
      </p:pic>
      <p:grpSp>
        <p:nvGrpSpPr>
          <p:cNvPr id="58" name="Nhóm 57"/>
          <p:cNvGrpSpPr/>
          <p:nvPr/>
        </p:nvGrpSpPr>
        <p:grpSpPr>
          <a:xfrm>
            <a:off x="179826" y="6912526"/>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110" name="Rectangle: Rounded Corners 5"/>
          <p:cNvSpPr/>
          <p:nvPr/>
        </p:nvSpPr>
        <p:spPr>
          <a:xfrm>
            <a:off x="405339" y="7659727"/>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Picture 2"/>
          <p:cNvGrpSpPr/>
          <p:nvPr/>
        </p:nvGrpSpPr>
        <p:grpSpPr>
          <a:xfrm rot="14865562">
            <a:off x="9782260" y="4082925"/>
            <a:ext cx="966306" cy="911231"/>
            <a:chOff x="6406910" y="4022527"/>
            <a:chExt cx="3309481" cy="3033726"/>
          </a:xfrm>
        </p:grpSpPr>
        <p:sp>
          <p:nvSpPr>
            <p:cNvPr id="129" name="Hình tự do: Hình 128"/>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30" name="Hình tự do: Hình 129"/>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1" name="Hình tự do: Hình 130"/>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32" name="Hình tự do: Hình 131"/>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33" name="Hình tự do: Hình 132"/>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34" name="Hình tự do: Hình 133"/>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35" name="Hình tự do: Hình 134"/>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grpSp>
        <p:nvGrpSpPr>
          <p:cNvPr id="136" name="!!Picture 2"/>
          <p:cNvGrpSpPr/>
          <p:nvPr/>
        </p:nvGrpSpPr>
        <p:grpSpPr>
          <a:xfrm rot="14865562">
            <a:off x="2137135" y="2080706"/>
            <a:ext cx="966306" cy="911231"/>
            <a:chOff x="6406910" y="4022527"/>
            <a:chExt cx="3309481" cy="3033726"/>
          </a:xfrm>
        </p:grpSpPr>
        <p:sp>
          <p:nvSpPr>
            <p:cNvPr id="137" name="Hình tự do: Hình 136"/>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38" name="Hình tự do: Hình 137"/>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39" name="Hình tự do: Hình 138"/>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140" name="Hình tự do: Hình 139"/>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141" name="Hình tự do: Hình 140"/>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142" name="Hình tự do: Hình 141"/>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143" name="Hình tự do: Hình 142"/>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144" name="Hộp Văn bản 143"/>
          <p:cNvSpPr txBox="1"/>
          <p:nvPr/>
        </p:nvSpPr>
        <p:spPr>
          <a:xfrm>
            <a:off x="3872412" y="4237163"/>
            <a:ext cx="4447176" cy="521970"/>
          </a:xfrm>
          <a:prstGeom prst="rect">
            <a:avLst/>
          </a:prstGeom>
          <a:noFill/>
        </p:spPr>
        <p:txBody>
          <a:bodyPr wrap="square" rtlCol="0">
            <a:spAutoFit/>
          </a:bodyPr>
          <a:lstStyle/>
          <a:p>
            <a:pPr algn="ctr"/>
            <a:r>
              <a:rPr lang="en-US" sz="2800">
                <a:solidFill>
                  <a:schemeClr val="accent5">
                    <a:lumMod val="50000"/>
                  </a:schemeClr>
                </a:solidFill>
                <a:latin typeface="Lobster" panose="00000500000000000000" pitchFamily="2" charset="-93"/>
              </a:rPr>
              <a:t>Nhóm 1 !</a:t>
            </a:r>
            <a:endParaRPr lang="en-GB" sz="2800">
              <a:solidFill>
                <a:schemeClr val="accent5">
                  <a:lumMod val="50000"/>
                </a:schemeClr>
              </a:solidFill>
              <a:latin typeface="Lobster" panose="00000500000000000000" pitchFamily="2" charset="-93"/>
            </a:endParaRPr>
          </a:p>
        </p:txBody>
      </p:sp>
      <p:sp>
        <p:nvSpPr>
          <p:cNvPr id="49" name="TextBox 70"/>
          <p:cNvSpPr txBox="1"/>
          <p:nvPr/>
        </p:nvSpPr>
        <p:spPr>
          <a:xfrm>
            <a:off x="676275" y="7824470"/>
            <a:ext cx="10948035"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Lobster" panose="00000500000000000000" pitchFamily="2" charset="-93"/>
              </a:rPr>
              <a:t>Kiểm tra xem ở vị trí thứ 5 có phải là số NT :</a:t>
            </a:r>
            <a:endParaRPr lang="en-US" sz="36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sp>
        <p:nvSpPr>
          <p:cNvPr id="50" name="TextBox 55"/>
          <p:cNvSpPr txBox="1"/>
          <p:nvPr/>
        </p:nvSpPr>
        <p:spPr>
          <a:xfrm>
            <a:off x="515620" y="8425815"/>
            <a:ext cx="11184255" cy="4477385"/>
          </a:xfrm>
          <a:prstGeom prst="rect">
            <a:avLst/>
          </a:prstGeom>
          <a:noFill/>
        </p:spPr>
        <p:txBody>
          <a:bodyPr wrap="square" rtlCol="0">
            <a:spAutoFit/>
          </a:bodyPr>
          <a:lstStyle/>
          <a:p>
            <a:pPr algn="just"/>
            <a:r>
              <a:rPr lang="en-US" sz="1900">
                <a:solidFill>
                  <a:schemeClr val="bg1"/>
                </a:solidFill>
                <a:latin typeface="Lobster" charset="0"/>
                <a:cs typeface="Lobster" charset="0"/>
              </a:rPr>
              <a:t>- Đầu tiên, bạn kiểm tra xem danh sách liên kết (`danhSach`) có tồn tại (khác NULL) không. Nếu danh sách rỗng, bạn in ra thông báo "Danh sách rỗng" và kết thúc.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không rỗng, bạn bắt đầu duyệt danh sách từ đầu. Bạn sử dụng một con trỏ (`current`) để theo dõi phần tử hiện tại và một biến `viTri` để đếm vị trí của phần tử trong danh sách.</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Trong quá trình duyệt danh sách, bạn kiểm tra nếu `viTri` là 5 và `current` không phải là NULL, nghĩa là bạn đã tìm được phần tử ở vị trí thứ 5.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phần tử ở vị trí thứ 5 tồn tại, bạn kiểm tra xem nó có phải là số nguyên tố bằng cách gọi hàm `laSoNguyenTo (current-&gt;data)`. Nếu là số nguyên tố, bạn thay đổi giá trị của nó thành 10 và in ra thông báo "Phần tử ở vị trí thứ 5 là số nguyên tố, đã được thay thế bằng số 10." Nếu không phải số nguyên tố, hoặc danh sách không đủ dài để có phần tử ở vị trí thứ 5, bạn in ra thông báo tương ứng.</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Sau khi kiểm tra xong, bạn in danh sách liên kết sau khi thay đổi. Bạn duyệt danh sách từ đầu đến cuối và in ra giá trị của từng phần tử. </a:t>
            </a:r>
            <a:endParaRPr lang="en-US" sz="1900">
              <a:solidFill>
                <a:schemeClr val="bg1"/>
              </a:solidFill>
              <a:latin typeface="Lobster" charset="0"/>
              <a:cs typeface="Lobster" charset="0"/>
            </a:endParaRPr>
          </a:p>
          <a:p>
            <a:pPr algn="just"/>
            <a:r>
              <a:rPr lang="en-US" sz="1900">
                <a:solidFill>
                  <a:schemeClr val="bg1"/>
                </a:solidFill>
                <a:latin typeface="Lobster" charset="0"/>
                <a:cs typeface="Lobster" charset="0"/>
              </a:rPr>
              <a:t>- Nếu danh sách ban đầu là rỗng, bạn sẽ thấy thông báo "Danh sách rỗng."</a:t>
            </a:r>
            <a:endParaRPr lang="en-US" sz="190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 y="138545"/>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5" y="3546767"/>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6386900" y="-24130"/>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380988" y="0"/>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Hình tự do: Hình 48"/>
          <p:cNvSpPr/>
          <p:nvPr/>
        </p:nvSpPr>
        <p:spPr>
          <a:xfrm>
            <a:off x="2818574" y="2284477"/>
            <a:ext cx="6592753" cy="1716253"/>
          </a:xfrm>
          <a:custGeom>
            <a:avLst/>
            <a:gdLst>
              <a:gd name="connsiteX0" fmla="*/ 452416 w 6592753"/>
              <a:gd name="connsiteY0" fmla="*/ 14423 h 1716253"/>
              <a:gd name="connsiteX1" fmla="*/ 4546 w 6592753"/>
              <a:gd name="connsiteY1" fmla="*/ 564929 h 1716253"/>
              <a:gd name="connsiteX2" fmla="*/ 219150 w 6592753"/>
              <a:gd name="connsiteY2" fmla="*/ 1087444 h 1716253"/>
              <a:gd name="connsiteX3" fmla="*/ 191158 w 6592753"/>
              <a:gd name="connsiteY3" fmla="*/ 1525982 h 1716253"/>
              <a:gd name="connsiteX4" fmla="*/ 489738 w 6592753"/>
              <a:gd name="connsiteY4" fmla="*/ 1656611 h 1716253"/>
              <a:gd name="connsiteX5" fmla="*/ 1544097 w 6592753"/>
              <a:gd name="connsiteY5" fmla="*/ 1647280 h 1716253"/>
              <a:gd name="connsiteX6" fmla="*/ 5640236 w 6592753"/>
              <a:gd name="connsiteY6" fmla="*/ 1684603 h 1716253"/>
              <a:gd name="connsiteX7" fmla="*/ 6470660 w 6592753"/>
              <a:gd name="connsiteY7" fmla="*/ 1124766 h 1716253"/>
              <a:gd name="connsiteX8" fmla="*/ 6582628 w 6592753"/>
              <a:gd name="connsiteY8" fmla="*/ 331664 h 1716253"/>
              <a:gd name="connsiteX9" fmla="*/ 6414677 w 6592753"/>
              <a:gd name="connsiteY9" fmla="*/ 42415 h 1716253"/>
              <a:gd name="connsiteX10" fmla="*/ 5938816 w 6592753"/>
              <a:gd name="connsiteY10" fmla="*/ 107729 h 1716253"/>
              <a:gd name="connsiteX11" fmla="*/ 5742873 w 6592753"/>
              <a:gd name="connsiteY11" fmla="*/ 396978 h 1716253"/>
              <a:gd name="connsiteX12" fmla="*/ 4931109 w 6592753"/>
              <a:gd name="connsiteY12" fmla="*/ 396978 h 1716253"/>
              <a:gd name="connsiteX13" fmla="*/ 5080399 w 6592753"/>
              <a:gd name="connsiteY13" fmla="*/ 117060 h 1716253"/>
              <a:gd name="connsiteX14" fmla="*/ 4716505 w 6592753"/>
              <a:gd name="connsiteY14" fmla="*/ 61076 h 1716253"/>
              <a:gd name="connsiteX15" fmla="*/ 4389934 w 6592753"/>
              <a:gd name="connsiteY15" fmla="*/ 42415 h 1716253"/>
              <a:gd name="connsiteX16" fmla="*/ 4287297 w 6592753"/>
              <a:gd name="connsiteY16" fmla="*/ 434301 h 1716253"/>
              <a:gd name="connsiteX17" fmla="*/ 4035371 w 6592753"/>
              <a:gd name="connsiteY17" fmla="*/ 443631 h 1716253"/>
              <a:gd name="connsiteX18" fmla="*/ 4128677 w 6592753"/>
              <a:gd name="connsiteY18" fmla="*/ 117060 h 1716253"/>
              <a:gd name="connsiteX19" fmla="*/ 2467828 w 6592753"/>
              <a:gd name="connsiteY19" fmla="*/ 98399 h 1716253"/>
              <a:gd name="connsiteX20" fmla="*/ 2290546 w 6592753"/>
              <a:gd name="connsiteY20" fmla="*/ 602252 h 1716253"/>
              <a:gd name="connsiteX21" fmla="*/ 2113265 w 6592753"/>
              <a:gd name="connsiteY21" fmla="*/ 499615 h 1716253"/>
              <a:gd name="connsiteX22" fmla="*/ 2047950 w 6592753"/>
              <a:gd name="connsiteY22" fmla="*/ 191705 h 1716253"/>
              <a:gd name="connsiteX23" fmla="*/ 452416 w 6592753"/>
              <a:gd name="connsiteY23" fmla="*/ 14423 h 171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92753" h="1716253">
                <a:moveTo>
                  <a:pt x="452416" y="14423"/>
                </a:moveTo>
                <a:cubicBezTo>
                  <a:pt x="111849" y="76627"/>
                  <a:pt x="43424" y="386092"/>
                  <a:pt x="4546" y="564929"/>
                </a:cubicBezTo>
                <a:cubicBezTo>
                  <a:pt x="-34332" y="743766"/>
                  <a:pt x="188048" y="927269"/>
                  <a:pt x="219150" y="1087444"/>
                </a:cubicBezTo>
                <a:cubicBezTo>
                  <a:pt x="250252" y="1247619"/>
                  <a:pt x="146060" y="1431121"/>
                  <a:pt x="191158" y="1525982"/>
                </a:cubicBezTo>
                <a:cubicBezTo>
                  <a:pt x="236256" y="1620843"/>
                  <a:pt x="264248" y="1636395"/>
                  <a:pt x="489738" y="1656611"/>
                </a:cubicBezTo>
                <a:cubicBezTo>
                  <a:pt x="715228" y="1676827"/>
                  <a:pt x="1544097" y="1647280"/>
                  <a:pt x="1544097" y="1647280"/>
                </a:cubicBezTo>
                <a:cubicBezTo>
                  <a:pt x="2402513" y="1651945"/>
                  <a:pt x="4819142" y="1771689"/>
                  <a:pt x="5640236" y="1684603"/>
                </a:cubicBezTo>
                <a:cubicBezTo>
                  <a:pt x="6461330" y="1597517"/>
                  <a:pt x="6313595" y="1350256"/>
                  <a:pt x="6470660" y="1124766"/>
                </a:cubicBezTo>
                <a:cubicBezTo>
                  <a:pt x="6627725" y="899276"/>
                  <a:pt x="6591959" y="512056"/>
                  <a:pt x="6582628" y="331664"/>
                </a:cubicBezTo>
                <a:cubicBezTo>
                  <a:pt x="6573297" y="151272"/>
                  <a:pt x="6521979" y="79738"/>
                  <a:pt x="6414677" y="42415"/>
                </a:cubicBezTo>
                <a:cubicBezTo>
                  <a:pt x="6307375" y="5092"/>
                  <a:pt x="6050783" y="48635"/>
                  <a:pt x="5938816" y="107729"/>
                </a:cubicBezTo>
                <a:cubicBezTo>
                  <a:pt x="5826849" y="166823"/>
                  <a:pt x="5910824" y="348770"/>
                  <a:pt x="5742873" y="396978"/>
                </a:cubicBezTo>
                <a:cubicBezTo>
                  <a:pt x="5574922" y="445186"/>
                  <a:pt x="5041521" y="443631"/>
                  <a:pt x="4931109" y="396978"/>
                </a:cubicBezTo>
                <a:cubicBezTo>
                  <a:pt x="4820697" y="350325"/>
                  <a:pt x="5116166" y="173044"/>
                  <a:pt x="5080399" y="117060"/>
                </a:cubicBezTo>
                <a:cubicBezTo>
                  <a:pt x="5044632" y="61076"/>
                  <a:pt x="4831582" y="73517"/>
                  <a:pt x="4716505" y="61076"/>
                </a:cubicBezTo>
                <a:cubicBezTo>
                  <a:pt x="4601428" y="48635"/>
                  <a:pt x="4461469" y="-19789"/>
                  <a:pt x="4389934" y="42415"/>
                </a:cubicBezTo>
                <a:cubicBezTo>
                  <a:pt x="4318399" y="104619"/>
                  <a:pt x="4346391" y="367432"/>
                  <a:pt x="4287297" y="434301"/>
                </a:cubicBezTo>
                <a:cubicBezTo>
                  <a:pt x="4228203" y="501170"/>
                  <a:pt x="4061808" y="496504"/>
                  <a:pt x="4035371" y="443631"/>
                </a:cubicBezTo>
                <a:cubicBezTo>
                  <a:pt x="4008934" y="390758"/>
                  <a:pt x="4389934" y="174599"/>
                  <a:pt x="4128677" y="117060"/>
                </a:cubicBezTo>
                <a:cubicBezTo>
                  <a:pt x="3867420" y="59521"/>
                  <a:pt x="2774183" y="17534"/>
                  <a:pt x="2467828" y="98399"/>
                </a:cubicBezTo>
                <a:cubicBezTo>
                  <a:pt x="2161473" y="179264"/>
                  <a:pt x="2349640" y="535383"/>
                  <a:pt x="2290546" y="602252"/>
                </a:cubicBezTo>
                <a:cubicBezTo>
                  <a:pt x="2231452" y="669121"/>
                  <a:pt x="2153698" y="568039"/>
                  <a:pt x="2113265" y="499615"/>
                </a:cubicBezTo>
                <a:cubicBezTo>
                  <a:pt x="2072832" y="431191"/>
                  <a:pt x="2318538" y="277236"/>
                  <a:pt x="2047950" y="191705"/>
                </a:cubicBezTo>
                <a:cubicBezTo>
                  <a:pt x="1777362" y="106174"/>
                  <a:pt x="792983" y="-47781"/>
                  <a:pt x="452416" y="14423"/>
                </a:cubicBezTo>
                <a:close/>
              </a:path>
            </a:pathLst>
          </a:custGeom>
          <a:solidFill>
            <a:schemeClr val="accent5">
              <a:lumMod val="20000"/>
              <a:lumOff val="80000"/>
            </a:schemeClr>
          </a:solidFill>
          <a:ln>
            <a:solidFill>
              <a:schemeClr val="accent1"/>
            </a:solidFill>
          </a:ln>
          <a:effectLst>
            <a:outerShdw blurRad="673100" dist="177800" dir="9900000" sx="102000" sy="102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accent1"/>
                </a:solidFill>
              </a:ln>
            </a:endParaRPr>
          </a:p>
        </p:txBody>
      </p:sp>
      <p:sp>
        <p:nvSpPr>
          <p:cNvPr id="47" name="!!Hộp Văn bản 46"/>
          <p:cNvSpPr txBox="1"/>
          <p:nvPr/>
        </p:nvSpPr>
        <p:spPr>
          <a:xfrm>
            <a:off x="2036445" y="2514600"/>
            <a:ext cx="8157845" cy="1219200"/>
          </a:xfrm>
          <a:prstGeom prst="rect">
            <a:avLst/>
          </a:prstGeom>
          <a:noFill/>
        </p:spPr>
        <p:txBody>
          <a:bodyPr wrap="square" rtlCol="0">
            <a:noAutofit/>
          </a:bodyPr>
          <a:lstStyle/>
          <a:p>
            <a:pPr algn="ctr"/>
            <a:r>
              <a:rPr lang="en-US" sz="10000" dirty="0">
                <a:solidFill>
                  <a:srgbClr val="00B0F0"/>
                </a:solidFill>
                <a:latin typeface="Lobster" panose="00000500000000000000" pitchFamily="2" charset="-93"/>
              </a:rPr>
              <a:t>Nhóm 1!</a:t>
            </a:r>
            <a:endParaRPr lang="en-GB" sz="10000" dirty="0">
              <a:solidFill>
                <a:srgbClr val="00B0F0"/>
              </a:solidFill>
              <a:latin typeface="Lobster" panose="00000500000000000000" pitchFamily="2" charset="-93"/>
            </a:endParaRPr>
          </a:p>
        </p:txBody>
      </p:sp>
      <p:pic>
        <p:nvPicPr>
          <p:cNvPr id="50" name="!!Picture 7"/>
          <p:cNvPicPr>
            <a:picLocks noChangeAspect="1"/>
          </p:cNvPicPr>
          <p:nvPr/>
        </p:nvPicPr>
        <p:blipFill>
          <a:blip r:embed="rId1">
            <a:duotone>
              <a:prstClr val="black"/>
              <a:schemeClr val="accent1">
                <a:tint val="45000"/>
                <a:satMod val="400000"/>
              </a:schemeClr>
            </a:duotone>
          </a:blip>
          <a:stretch>
            <a:fillRect/>
          </a:stretch>
        </p:blipFill>
        <p:spPr>
          <a:xfrm>
            <a:off x="2506846" y="1391331"/>
            <a:ext cx="1315592" cy="1315592"/>
          </a:xfrm>
          <a:prstGeom prst="rect">
            <a:avLst/>
          </a:prstGeom>
        </p:spPr>
      </p:pic>
      <p:grpSp>
        <p:nvGrpSpPr>
          <p:cNvPr id="2" name="!!Picture 2"/>
          <p:cNvGrpSpPr/>
          <p:nvPr/>
        </p:nvGrpSpPr>
        <p:grpSpPr>
          <a:xfrm rot="3250676">
            <a:off x="8318586" y="3616117"/>
            <a:ext cx="1284615" cy="1186823"/>
            <a:chOff x="6406910" y="4022527"/>
            <a:chExt cx="3309481" cy="3033726"/>
          </a:xfrm>
        </p:grpSpPr>
        <p:sp>
          <p:nvSpPr>
            <p:cNvPr id="3" name="Hình tự do: Hình 2"/>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sp>
        <p:nvSpPr>
          <p:cNvPr id="24" name="Hộp Văn bản 23"/>
          <p:cNvSpPr txBox="1"/>
          <p:nvPr/>
        </p:nvSpPr>
        <p:spPr>
          <a:xfrm>
            <a:off x="2482215" y="4199890"/>
            <a:ext cx="7023735" cy="626745"/>
          </a:xfrm>
          <a:prstGeom prst="rect">
            <a:avLst/>
          </a:prstGeom>
          <a:noFill/>
        </p:spPr>
        <p:txBody>
          <a:bodyPr wrap="square" rtlCol="0">
            <a:noAutofit/>
          </a:bodyPr>
          <a:lstStyle/>
          <a:p>
            <a:pPr algn="ctr"/>
            <a:r>
              <a:rPr lang="en-US" sz="3000">
                <a:solidFill>
                  <a:schemeClr val="accent5">
                    <a:lumMod val="50000"/>
                  </a:schemeClr>
                </a:solidFill>
                <a:latin typeface="iCiel Cadena" panose="02000503000000020004" pitchFamily="50" charset="-93"/>
              </a:rPr>
              <a:t>Cấu trúc dữ liệu và giải thuật</a:t>
            </a:r>
            <a:endParaRPr lang="en-GB" sz="3000">
              <a:solidFill>
                <a:schemeClr val="accent5">
                  <a:lumMod val="50000"/>
                </a:schemeClr>
              </a:solidFill>
              <a:latin typeface="iCiel Cadena" panose="02000503000000020004" pitchFamily="50" charset="-93"/>
            </a:endParaRPr>
          </a:p>
        </p:txBody>
      </p:sp>
      <p:grpSp>
        <p:nvGrpSpPr>
          <p:cNvPr id="55" name="Nhóm 54"/>
          <p:cNvGrpSpPr/>
          <p:nvPr/>
        </p:nvGrpSpPr>
        <p:grpSpPr>
          <a:xfrm>
            <a:off x="1394546" y="10510655"/>
            <a:ext cx="5226050" cy="2373549"/>
            <a:chOff x="2266401" y="2242225"/>
            <a:chExt cx="5226050" cy="2373549"/>
          </a:xfrm>
        </p:grpSpPr>
        <p:sp>
          <p:nvSpPr>
            <p:cNvPr id="56" name="Hình chữ nhật: Góc Tròn 55"/>
            <p:cNvSpPr/>
            <p:nvPr/>
          </p:nvSpPr>
          <p:spPr>
            <a:xfrm>
              <a:off x="3996141"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ộp Văn bản 57"/>
            <p:cNvSpPr txBox="1"/>
            <p:nvPr/>
          </p:nvSpPr>
          <p:spPr>
            <a:xfrm>
              <a:off x="2266401" y="4031020"/>
              <a:ext cx="5226050" cy="368300"/>
            </a:xfrm>
            <a:prstGeom prst="rect">
              <a:avLst/>
            </a:prstGeom>
            <a:noFill/>
          </p:spPr>
          <p:txBody>
            <a:bodyPr wrap="square" rtlCol="0">
              <a:spAutoFit/>
            </a:bodyPr>
            <a:lstStyle/>
            <a:p>
              <a:pPr algn="ctr"/>
              <a:r>
                <a:rPr lang="en-US">
                  <a:solidFill>
                    <a:schemeClr val="accent5">
                      <a:lumMod val="50000"/>
                    </a:schemeClr>
                  </a:solidFill>
                  <a:latin typeface="iCiel Cadena" panose="02000503000000020004" pitchFamily="50" charset="-93"/>
                </a:rPr>
                <a:t>Nguyễn Trí Dũng</a:t>
              </a:r>
              <a:endParaRPr lang="en-GB">
                <a:solidFill>
                  <a:schemeClr val="accent5">
                    <a:lumMod val="50000"/>
                  </a:schemeClr>
                </a:solidFill>
                <a:latin typeface="iCiel Cadena" panose="02000503000000020004" pitchFamily="50" charset="-93"/>
              </a:endParaRPr>
            </a:p>
          </p:txBody>
        </p:sp>
      </p:grpSp>
      <p:grpSp>
        <p:nvGrpSpPr>
          <p:cNvPr id="59" name="Nhóm 58"/>
          <p:cNvGrpSpPr/>
          <p:nvPr/>
        </p:nvGrpSpPr>
        <p:grpSpPr>
          <a:xfrm>
            <a:off x="5202719" y="12904991"/>
            <a:ext cx="2680335" cy="2373549"/>
            <a:chOff x="6315874" y="2242225"/>
            <a:chExt cx="2680335" cy="2373549"/>
          </a:xfrm>
        </p:grpSpPr>
        <p:sp>
          <p:nvSpPr>
            <p:cNvPr id="60" name="Hình chữ nhật: Góc Tròn 59"/>
            <p:cNvSpPr/>
            <p:nvPr/>
          </p:nvSpPr>
          <p:spPr>
            <a:xfrm>
              <a:off x="6762279"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ộp Văn bản 61"/>
            <p:cNvSpPr txBox="1"/>
            <p:nvPr/>
          </p:nvSpPr>
          <p:spPr>
            <a:xfrm>
              <a:off x="6315874" y="3999270"/>
              <a:ext cx="2680335" cy="365125"/>
            </a:xfrm>
            <a:prstGeom prst="rect">
              <a:avLst/>
            </a:prstGeom>
            <a:noFill/>
          </p:spPr>
          <p:txBody>
            <a:bodyPr wrap="square" rtlCol="0">
              <a:noAutofit/>
            </a:bodyPr>
            <a:lstStyle/>
            <a:p>
              <a:pPr algn="ctr"/>
              <a:r>
                <a:rPr lang="en-US" sz="1700">
                  <a:solidFill>
                    <a:schemeClr val="accent5">
                      <a:lumMod val="50000"/>
                    </a:schemeClr>
                  </a:solidFill>
                  <a:latin typeface="iCiel Cadena" panose="02000503000000020004" pitchFamily="50" charset="-93"/>
                </a:rPr>
                <a:t>Hoàng Ngọc Thành</a:t>
              </a:r>
              <a:endParaRPr lang="en-GB" sz="1700">
                <a:solidFill>
                  <a:schemeClr val="accent5">
                    <a:lumMod val="50000"/>
                  </a:schemeClr>
                </a:solidFill>
                <a:latin typeface="iCiel Cadena" panose="02000503000000020004" pitchFamily="50" charset="-93"/>
              </a:endParaRPr>
            </a:p>
          </p:txBody>
        </p:sp>
      </p:grpSp>
      <p:grpSp>
        <p:nvGrpSpPr>
          <p:cNvPr id="63" name="Nhóm 62"/>
          <p:cNvGrpSpPr/>
          <p:nvPr/>
        </p:nvGrpSpPr>
        <p:grpSpPr>
          <a:xfrm>
            <a:off x="8191443" y="15278540"/>
            <a:ext cx="1811655" cy="2373549"/>
            <a:chOff x="8968048" y="2242225"/>
            <a:chExt cx="1811655" cy="2373549"/>
          </a:xfrm>
        </p:grpSpPr>
        <p:sp>
          <p:nvSpPr>
            <p:cNvPr id="64" name="Hình chữ nhật: Góc Tròn 63"/>
            <p:cNvSpPr/>
            <p:nvPr/>
          </p:nvSpPr>
          <p:spPr>
            <a:xfrm>
              <a:off x="8968048"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Hộp Văn bản 65"/>
            <p:cNvSpPr txBox="1"/>
            <p:nvPr/>
          </p:nvSpPr>
          <p:spPr>
            <a:xfrm>
              <a:off x="8978843" y="4084995"/>
              <a:ext cx="1800860" cy="368300"/>
            </a:xfrm>
            <a:prstGeom prst="rect">
              <a:avLst/>
            </a:prstGeom>
            <a:noFill/>
          </p:spPr>
          <p:txBody>
            <a:bodyPr wrap="square" rtlCol="0">
              <a:spAutoFit/>
            </a:bodyPr>
            <a:lstStyle/>
            <a:p>
              <a:pPr algn="ctr"/>
              <a:r>
                <a:rPr lang="en-US" altLang="en-GB">
                  <a:solidFill>
                    <a:schemeClr val="accent5">
                      <a:lumMod val="50000"/>
                    </a:schemeClr>
                  </a:solidFill>
                  <a:latin typeface="iCiel Cadena" panose="02000503000000020004" pitchFamily="50" charset="-93"/>
                </a:rPr>
                <a:t>Đào Văn Thái</a:t>
              </a:r>
              <a:endParaRPr lang="en-US" altLang="en-GB">
                <a:solidFill>
                  <a:schemeClr val="accent5">
                    <a:lumMod val="50000"/>
                  </a:schemeClr>
                </a:solidFill>
                <a:latin typeface="iCiel Cadena" panose="02000503000000020004" pitchFamily="50" charset="-93"/>
              </a:endParaRPr>
            </a:p>
          </p:txBody>
        </p:sp>
      </p:grpSp>
      <p:pic>
        <p:nvPicPr>
          <p:cNvPr id="67" name="Picture 3"/>
          <p:cNvPicPr>
            <a:picLocks noChangeAspect="1"/>
          </p:cNvPicPr>
          <p:nvPr/>
        </p:nvPicPr>
        <p:blipFill>
          <a:blip r:embed="rId2"/>
          <a:srcRect/>
          <a:stretch>
            <a:fillRect/>
          </a:stretch>
        </p:blipFill>
        <p:spPr>
          <a:xfrm rot="9251874">
            <a:off x="13115615" y="-1812715"/>
            <a:ext cx="1779450" cy="1474719"/>
          </a:xfrm>
          <a:prstGeom prst="rect">
            <a:avLst/>
          </a:prstGeom>
        </p:spPr>
      </p:pic>
      <p:pic>
        <p:nvPicPr>
          <p:cNvPr id="68" name="Picture 4"/>
          <p:cNvPicPr>
            <a:picLocks noChangeAspect="1"/>
          </p:cNvPicPr>
          <p:nvPr/>
        </p:nvPicPr>
        <p:blipFill>
          <a:blip r:embed="rId3"/>
          <a:srcRect/>
          <a:stretch>
            <a:fillRect/>
          </a:stretch>
        </p:blipFill>
        <p:spPr>
          <a:xfrm>
            <a:off x="-3723916" y="4274455"/>
            <a:ext cx="1665080" cy="2292709"/>
          </a:xfrm>
          <a:prstGeom prst="rect">
            <a:avLst/>
          </a:prstGeom>
        </p:spPr>
      </p:pic>
      <p:pic>
        <p:nvPicPr>
          <p:cNvPr id="51" name="Picture 50" descr="1"/>
          <p:cNvPicPr>
            <a:picLocks noChangeAspect="1"/>
          </p:cNvPicPr>
          <p:nvPr/>
        </p:nvPicPr>
        <p:blipFill>
          <a:blip r:embed="rId4"/>
          <a:srcRect t="13652" b="11038"/>
          <a:stretch>
            <a:fillRect/>
          </a:stretch>
        </p:blipFill>
        <p:spPr>
          <a:xfrm>
            <a:off x="3225178" y="10619610"/>
            <a:ext cx="1565008" cy="1565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Hình ảnh 56"/>
          <p:cNvPicPr>
            <a:picLocks noChangeAspect="1"/>
          </p:cNvPicPr>
          <p:nvPr/>
        </p:nvPicPr>
        <p:blipFill rotWithShape="1">
          <a:blip r:embed="rId5" cstate="print">
            <a:extLst>
              <a:ext uri="{28A0092B-C50C-407E-A947-70E740481C1C}">
                <a14:useLocalDpi xmlns:a14="http://schemas.microsoft.com/office/drawing/2010/main" val="0"/>
              </a:ext>
            </a:extLst>
          </a:blip>
          <a:srcRect l="27121" t="28133" r="15182" b="35647"/>
          <a:stretch>
            <a:fillRect/>
          </a:stretch>
        </p:blipFill>
        <p:spPr>
          <a:xfrm>
            <a:off x="5738671" y="12943671"/>
            <a:ext cx="1542081" cy="161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descr="2"/>
          <p:cNvPicPr>
            <a:picLocks noChangeAspect="1"/>
          </p:cNvPicPr>
          <p:nvPr/>
        </p:nvPicPr>
        <p:blipFill>
          <a:blip r:embed="rId6"/>
          <a:stretch>
            <a:fillRect/>
          </a:stretch>
        </p:blipFill>
        <p:spPr>
          <a:xfrm>
            <a:off x="8259199" y="15415822"/>
            <a:ext cx="1553149" cy="1553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8946" y="-2536366"/>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6315032"/>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5120722"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11601720"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Hình tự do: Hình 48"/>
          <p:cNvSpPr/>
          <p:nvPr/>
        </p:nvSpPr>
        <p:spPr>
          <a:xfrm>
            <a:off x="804494" y="756606"/>
            <a:ext cx="10549619" cy="5285006"/>
          </a:xfrm>
          <a:prstGeom prst="roundRect">
            <a:avLst>
              <a:gd name="adj" fmla="val 7439"/>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ộp Văn bản 46"/>
          <p:cNvSpPr txBox="1"/>
          <p:nvPr/>
        </p:nvSpPr>
        <p:spPr>
          <a:xfrm>
            <a:off x="2002315" y="885848"/>
            <a:ext cx="8225263" cy="830997"/>
          </a:xfrm>
          <a:prstGeom prst="rect">
            <a:avLst/>
          </a:prstGeom>
          <a:noFill/>
        </p:spPr>
        <p:txBody>
          <a:bodyPr wrap="square" rtlCol="0">
            <a:spAutoFit/>
          </a:bodyPr>
          <a:lstStyle/>
          <a:p>
            <a:pPr algn="ctr"/>
            <a:r>
              <a:rPr lang="en-US" sz="4800" dirty="0">
                <a:solidFill>
                  <a:srgbClr val="00B0F0"/>
                </a:solidFill>
                <a:latin typeface="Lobster" panose="00000500000000000000" pitchFamily="2" charset="-93"/>
              </a:rPr>
              <a:t>Thành viên trong nhóm 1</a:t>
            </a:r>
            <a:endParaRPr lang="en-GB" sz="4800" dirty="0">
              <a:solidFill>
                <a:srgbClr val="00B0F0"/>
              </a:solidFill>
              <a:latin typeface="Lobster" panose="00000500000000000000" pitchFamily="2" charset="-93"/>
            </a:endParaRPr>
          </a:p>
        </p:txBody>
      </p:sp>
      <p:grpSp>
        <p:nvGrpSpPr>
          <p:cNvPr id="2" name="!!Picture 2"/>
          <p:cNvGrpSpPr/>
          <p:nvPr/>
        </p:nvGrpSpPr>
        <p:grpSpPr>
          <a:xfrm rot="14865562">
            <a:off x="10135675" y="5003374"/>
            <a:ext cx="966306" cy="911231"/>
            <a:chOff x="6406910" y="4022527"/>
            <a:chExt cx="3309481" cy="3033726"/>
          </a:xfrm>
        </p:grpSpPr>
        <p:sp>
          <p:nvSpPr>
            <p:cNvPr id="3" name="Hình tự do: Hình 2"/>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pic>
        <p:nvPicPr>
          <p:cNvPr id="50" name="!!Picture 7"/>
          <p:cNvPicPr>
            <a:picLocks noChangeAspect="1"/>
          </p:cNvPicPr>
          <p:nvPr/>
        </p:nvPicPr>
        <p:blipFill>
          <a:blip r:embed="rId1">
            <a:duotone>
              <a:prstClr val="black"/>
              <a:schemeClr val="accent1">
                <a:tint val="45000"/>
                <a:satMod val="400000"/>
              </a:schemeClr>
            </a:duotone>
          </a:blip>
          <a:stretch>
            <a:fillRect/>
          </a:stretch>
        </p:blipFill>
        <p:spPr>
          <a:xfrm>
            <a:off x="1032791" y="878705"/>
            <a:ext cx="1315592" cy="1315592"/>
          </a:xfrm>
          <a:prstGeom prst="rect">
            <a:avLst/>
          </a:prstGeom>
        </p:spPr>
      </p:pic>
      <p:grpSp>
        <p:nvGrpSpPr>
          <p:cNvPr id="100" name="Nhóm 99"/>
          <p:cNvGrpSpPr/>
          <p:nvPr/>
        </p:nvGrpSpPr>
        <p:grpSpPr>
          <a:xfrm>
            <a:off x="1465031" y="2242225"/>
            <a:ext cx="4206240" cy="2373549"/>
            <a:chOff x="2769956" y="2242225"/>
            <a:chExt cx="4206240" cy="2373549"/>
          </a:xfrm>
        </p:grpSpPr>
        <p:sp>
          <p:nvSpPr>
            <p:cNvPr id="88" name="Hình chữ nhật: Góc Tròn 87"/>
            <p:cNvSpPr/>
            <p:nvPr/>
          </p:nvSpPr>
          <p:spPr>
            <a:xfrm>
              <a:off x="3996141"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Hộp Văn bản 95"/>
            <p:cNvSpPr txBox="1"/>
            <p:nvPr/>
          </p:nvSpPr>
          <p:spPr>
            <a:xfrm>
              <a:off x="2769956" y="3988475"/>
              <a:ext cx="4206240" cy="368300"/>
            </a:xfrm>
            <a:prstGeom prst="rect">
              <a:avLst/>
            </a:prstGeom>
            <a:noFill/>
          </p:spPr>
          <p:txBody>
            <a:bodyPr wrap="square" rtlCol="0">
              <a:spAutoFit/>
            </a:bodyPr>
            <a:lstStyle/>
            <a:p>
              <a:pPr algn="ctr"/>
              <a:r>
                <a:rPr lang="vi-VN" dirty="0">
                  <a:solidFill>
                    <a:schemeClr val="accent5">
                      <a:lumMod val="50000"/>
                    </a:schemeClr>
                  </a:solidFill>
                  <a:latin typeface="iCiel Cadena" panose="02000503000000020004" pitchFamily="50" charset="-93"/>
                </a:rPr>
                <a:t>Nguyễn Trí</a:t>
              </a:r>
              <a:r>
                <a:rPr lang="en-US" dirty="0">
                  <a:solidFill>
                    <a:schemeClr val="accent5">
                      <a:lumMod val="50000"/>
                    </a:schemeClr>
                  </a:solidFill>
                  <a:latin typeface="iCiel Cadena" panose="02000503000000020004" pitchFamily="50" charset="-93"/>
                </a:rPr>
                <a:t> Dũng</a:t>
              </a:r>
              <a:endParaRPr lang="en-GB" dirty="0">
                <a:solidFill>
                  <a:schemeClr val="accent5">
                    <a:lumMod val="50000"/>
                  </a:schemeClr>
                </a:solidFill>
                <a:latin typeface="iCiel Cadena" panose="02000503000000020004" pitchFamily="50" charset="-93"/>
              </a:endParaRPr>
            </a:p>
          </p:txBody>
        </p:sp>
      </p:grpSp>
      <p:grpSp>
        <p:nvGrpSpPr>
          <p:cNvPr id="101" name="Nhóm 100"/>
          <p:cNvGrpSpPr/>
          <p:nvPr/>
        </p:nvGrpSpPr>
        <p:grpSpPr>
          <a:xfrm>
            <a:off x="5338715" y="2242225"/>
            <a:ext cx="2018030" cy="2373549"/>
            <a:chOff x="6338840" y="2242225"/>
            <a:chExt cx="2018030" cy="2373549"/>
          </a:xfrm>
        </p:grpSpPr>
        <p:sp>
          <p:nvSpPr>
            <p:cNvPr id="89" name="Hình chữ nhật: Góc Tròn 88"/>
            <p:cNvSpPr/>
            <p:nvPr/>
          </p:nvSpPr>
          <p:spPr>
            <a:xfrm>
              <a:off x="6474624"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Hộp Văn bản 96"/>
            <p:cNvSpPr txBox="1"/>
            <p:nvPr/>
          </p:nvSpPr>
          <p:spPr>
            <a:xfrm>
              <a:off x="6338840" y="3990553"/>
              <a:ext cx="2018030" cy="352425"/>
            </a:xfrm>
            <a:prstGeom prst="rect">
              <a:avLst/>
            </a:prstGeom>
            <a:noFill/>
          </p:spPr>
          <p:txBody>
            <a:bodyPr wrap="square" rtlCol="0">
              <a:spAutoFit/>
            </a:bodyPr>
            <a:lstStyle/>
            <a:p>
              <a:pPr algn="ctr"/>
              <a:r>
                <a:rPr lang="vi-VN" sz="1700" dirty="0">
                  <a:solidFill>
                    <a:schemeClr val="accent5">
                      <a:lumMod val="50000"/>
                    </a:schemeClr>
                  </a:solidFill>
                  <a:latin typeface="iCiel Cadena" panose="02000503000000020004" pitchFamily="50" charset="-93"/>
                </a:rPr>
                <a:t>Hoàng Ngọc </a:t>
              </a:r>
              <a:r>
                <a:rPr lang="en-US" sz="1700" dirty="0">
                  <a:solidFill>
                    <a:schemeClr val="accent5">
                      <a:lumMod val="50000"/>
                    </a:schemeClr>
                  </a:solidFill>
                  <a:latin typeface="iCiel Cadena" panose="02000503000000020004" pitchFamily="50" charset="-93"/>
                </a:rPr>
                <a:t>Thành</a:t>
              </a:r>
              <a:endParaRPr lang="en-GB" sz="1700" dirty="0">
                <a:solidFill>
                  <a:schemeClr val="accent5">
                    <a:lumMod val="50000"/>
                  </a:schemeClr>
                </a:solidFill>
                <a:latin typeface="iCiel Cadena" panose="02000503000000020004" pitchFamily="50" charset="-93"/>
              </a:endParaRPr>
            </a:p>
          </p:txBody>
        </p:sp>
      </p:grpSp>
      <p:grpSp>
        <p:nvGrpSpPr>
          <p:cNvPr id="102" name="Nhóm 101"/>
          <p:cNvGrpSpPr/>
          <p:nvPr/>
        </p:nvGrpSpPr>
        <p:grpSpPr>
          <a:xfrm>
            <a:off x="8435918" y="2222540"/>
            <a:ext cx="1766417" cy="2373549"/>
            <a:chOff x="8968048" y="2242225"/>
            <a:chExt cx="1766417" cy="2373549"/>
          </a:xfrm>
        </p:grpSpPr>
        <p:sp>
          <p:nvSpPr>
            <p:cNvPr id="90" name="Hình chữ nhật: Góc Tròn 89"/>
            <p:cNvSpPr/>
            <p:nvPr/>
          </p:nvSpPr>
          <p:spPr>
            <a:xfrm>
              <a:off x="8968048" y="2242225"/>
              <a:ext cx="1766417" cy="2373549"/>
            </a:xfrm>
            <a:prstGeom prst="roundRect">
              <a:avLst>
                <a:gd name="adj" fmla="val 10455"/>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Hộp Văn bản 97"/>
            <p:cNvSpPr txBox="1"/>
            <p:nvPr/>
          </p:nvSpPr>
          <p:spPr>
            <a:xfrm>
              <a:off x="9063625" y="3969214"/>
              <a:ext cx="1553149" cy="646331"/>
            </a:xfrm>
            <a:prstGeom prst="rect">
              <a:avLst/>
            </a:prstGeom>
            <a:noFill/>
          </p:spPr>
          <p:txBody>
            <a:bodyPr wrap="square" rtlCol="0">
              <a:spAutoFit/>
            </a:bodyPr>
            <a:lstStyle/>
            <a:p>
              <a:pPr algn="ctr"/>
              <a:r>
                <a:rPr lang="vi-VN" dirty="0">
                  <a:solidFill>
                    <a:schemeClr val="accent5">
                      <a:lumMod val="50000"/>
                    </a:schemeClr>
                  </a:solidFill>
                  <a:latin typeface="iCiel Cadena" panose="02000503000000020004" pitchFamily="50" charset="-93"/>
                </a:rPr>
                <a:t>Đào Văn Thái</a:t>
              </a:r>
              <a:endParaRPr lang="en-GB" dirty="0">
                <a:solidFill>
                  <a:schemeClr val="accent5">
                    <a:lumMod val="50000"/>
                  </a:schemeClr>
                </a:solidFill>
                <a:latin typeface="iCiel Cadena" panose="02000503000000020004" pitchFamily="50" charset="-93"/>
              </a:endParaRPr>
            </a:p>
          </p:txBody>
        </p:sp>
      </p:grpSp>
      <p:pic>
        <p:nvPicPr>
          <p:cNvPr id="104" name="Picture 3"/>
          <p:cNvPicPr>
            <a:picLocks noChangeAspect="1"/>
          </p:cNvPicPr>
          <p:nvPr/>
        </p:nvPicPr>
        <p:blipFill>
          <a:blip r:embed="rId2"/>
          <a:srcRect/>
          <a:stretch>
            <a:fillRect/>
          </a:stretch>
        </p:blipFill>
        <p:spPr>
          <a:xfrm rot="4309304">
            <a:off x="10159055" y="333642"/>
            <a:ext cx="1779450" cy="1474719"/>
          </a:xfrm>
          <a:prstGeom prst="rect">
            <a:avLst/>
          </a:prstGeom>
        </p:spPr>
      </p:pic>
      <p:pic>
        <p:nvPicPr>
          <p:cNvPr id="105" name="Picture 4"/>
          <p:cNvPicPr>
            <a:picLocks noChangeAspect="1"/>
          </p:cNvPicPr>
          <p:nvPr/>
        </p:nvPicPr>
        <p:blipFill>
          <a:blip r:embed="rId3"/>
          <a:srcRect/>
          <a:stretch>
            <a:fillRect/>
          </a:stretch>
        </p:blipFill>
        <p:spPr>
          <a:xfrm>
            <a:off x="4248" y="3678797"/>
            <a:ext cx="2203684" cy="3034332"/>
          </a:xfrm>
          <a:prstGeom prst="rect">
            <a:avLst/>
          </a:prstGeom>
        </p:spPr>
      </p:pic>
      <p:grpSp>
        <p:nvGrpSpPr>
          <p:cNvPr id="68" name="!!Nhóm 63"/>
          <p:cNvGrpSpPr/>
          <p:nvPr/>
        </p:nvGrpSpPr>
        <p:grpSpPr>
          <a:xfrm rot="11288432">
            <a:off x="8260681" y="5070593"/>
            <a:ext cx="892311" cy="798621"/>
            <a:chOff x="6706945" y="2359254"/>
            <a:chExt cx="4272274" cy="3769396"/>
          </a:xfrm>
        </p:grpSpPr>
        <p:sp>
          <p:nvSpPr>
            <p:cNvPr id="69" name="Hình Bầu dục 68"/>
            <p:cNvSpPr/>
            <p:nvPr/>
          </p:nvSpPr>
          <p:spPr>
            <a:xfrm>
              <a:off x="6706945" y="2359254"/>
              <a:ext cx="3904747" cy="3769396"/>
            </a:xfrm>
            <a:prstGeom prst="ellipse">
              <a:avLst/>
            </a:prstGeom>
            <a:solidFill>
              <a:srgbClr val="C2E6F2"/>
            </a:solidFill>
            <a:ln>
              <a:solidFill>
                <a:srgbClr val="EAEF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ặt trăng 69"/>
            <p:cNvSpPr/>
            <p:nvPr/>
          </p:nvSpPr>
          <p:spPr>
            <a:xfrm rot="14198833">
              <a:off x="8757397" y="3617418"/>
              <a:ext cx="1205020" cy="3238625"/>
            </a:xfrm>
            <a:prstGeom prst="moon">
              <a:avLst>
                <a:gd name="adj" fmla="val 5144"/>
              </a:avLst>
            </a:prstGeom>
            <a:solidFill>
              <a:srgbClr val="84C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Hình Bầu dục 70"/>
            <p:cNvSpPr/>
            <p:nvPr/>
          </p:nvSpPr>
          <p:spPr>
            <a:xfrm>
              <a:off x="7273264" y="2959250"/>
              <a:ext cx="272381" cy="2842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Hình chữ nhật: Góc Tròn 62"/>
            <p:cNvSpPr/>
            <p:nvPr/>
          </p:nvSpPr>
          <p:spPr>
            <a:xfrm rot="20368508">
              <a:off x="7520658" y="2612649"/>
              <a:ext cx="1241070" cy="218208"/>
            </a:xfrm>
            <a:custGeom>
              <a:avLst/>
              <a:gdLst>
                <a:gd name="connsiteX0" fmla="*/ 0 w 1241069"/>
                <a:gd name="connsiteY0" fmla="*/ 89676 h 179351"/>
                <a:gd name="connsiteX1" fmla="*/ 89676 w 1241069"/>
                <a:gd name="connsiteY1" fmla="*/ 0 h 179351"/>
                <a:gd name="connsiteX2" fmla="*/ 1151394 w 1241069"/>
                <a:gd name="connsiteY2" fmla="*/ 0 h 179351"/>
                <a:gd name="connsiteX3" fmla="*/ 1241070 w 1241069"/>
                <a:gd name="connsiteY3" fmla="*/ 89676 h 179351"/>
                <a:gd name="connsiteX4" fmla="*/ 1241069 w 1241069"/>
                <a:gd name="connsiteY4" fmla="*/ 89676 h 179351"/>
                <a:gd name="connsiteX5" fmla="*/ 1151393 w 1241069"/>
                <a:gd name="connsiteY5" fmla="*/ 179352 h 179351"/>
                <a:gd name="connsiteX6" fmla="*/ 89676 w 1241069"/>
                <a:gd name="connsiteY6" fmla="*/ 179351 h 179351"/>
                <a:gd name="connsiteX7" fmla="*/ 0 w 1241069"/>
                <a:gd name="connsiteY7" fmla="*/ 89675 h 179351"/>
                <a:gd name="connsiteX8" fmla="*/ 0 w 1241069"/>
                <a:gd name="connsiteY8" fmla="*/ 89676 h 179351"/>
                <a:gd name="connsiteX0-1" fmla="*/ 0 w 1241070"/>
                <a:gd name="connsiteY0-2" fmla="*/ 89676 h 179352"/>
                <a:gd name="connsiteX1-3" fmla="*/ 89676 w 1241070"/>
                <a:gd name="connsiteY1-4" fmla="*/ 0 h 179352"/>
                <a:gd name="connsiteX2-5" fmla="*/ 1151394 w 1241070"/>
                <a:gd name="connsiteY2-6" fmla="*/ 0 h 179352"/>
                <a:gd name="connsiteX3-7" fmla="*/ 1241070 w 1241070"/>
                <a:gd name="connsiteY3-8" fmla="*/ 89676 h 179352"/>
                <a:gd name="connsiteX4-9" fmla="*/ 1241069 w 1241070"/>
                <a:gd name="connsiteY4-10" fmla="*/ 89676 h 179352"/>
                <a:gd name="connsiteX5-11" fmla="*/ 1151393 w 1241070"/>
                <a:gd name="connsiteY5-12" fmla="*/ 179352 h 179352"/>
                <a:gd name="connsiteX6-13" fmla="*/ 94114 w 1241070"/>
                <a:gd name="connsiteY6-14" fmla="*/ 140330 h 179352"/>
                <a:gd name="connsiteX7-15" fmla="*/ 0 w 1241070"/>
                <a:gd name="connsiteY7-16" fmla="*/ 89675 h 179352"/>
                <a:gd name="connsiteX8-17" fmla="*/ 0 w 1241070"/>
                <a:gd name="connsiteY8-18" fmla="*/ 89676 h 179352"/>
                <a:gd name="connsiteX0-19" fmla="*/ 0 w 1241070"/>
                <a:gd name="connsiteY0-20" fmla="*/ 89676 h 179352"/>
                <a:gd name="connsiteX1-21" fmla="*/ 89676 w 1241070"/>
                <a:gd name="connsiteY1-22" fmla="*/ 0 h 179352"/>
                <a:gd name="connsiteX2-23" fmla="*/ 1151394 w 1241070"/>
                <a:gd name="connsiteY2-24" fmla="*/ 0 h 179352"/>
                <a:gd name="connsiteX3-25" fmla="*/ 1241070 w 1241070"/>
                <a:gd name="connsiteY3-26" fmla="*/ 89676 h 179352"/>
                <a:gd name="connsiteX4-27" fmla="*/ 1241069 w 1241070"/>
                <a:gd name="connsiteY4-28" fmla="*/ 89676 h 179352"/>
                <a:gd name="connsiteX5-29" fmla="*/ 1151393 w 1241070"/>
                <a:gd name="connsiteY5-30" fmla="*/ 179352 h 179352"/>
                <a:gd name="connsiteX6-31" fmla="*/ 94114 w 1241070"/>
                <a:gd name="connsiteY6-32" fmla="*/ 140330 h 179352"/>
                <a:gd name="connsiteX7-33" fmla="*/ 0 w 1241070"/>
                <a:gd name="connsiteY7-34" fmla="*/ 89675 h 179352"/>
                <a:gd name="connsiteX8-35" fmla="*/ 0 w 1241070"/>
                <a:gd name="connsiteY8-36" fmla="*/ 89676 h 179352"/>
                <a:gd name="connsiteX0-37" fmla="*/ 0 w 1241070"/>
                <a:gd name="connsiteY0-38" fmla="*/ 89676 h 179352"/>
                <a:gd name="connsiteX1-39" fmla="*/ 89676 w 1241070"/>
                <a:gd name="connsiteY1-40" fmla="*/ 0 h 179352"/>
                <a:gd name="connsiteX2-41" fmla="*/ 1151394 w 1241070"/>
                <a:gd name="connsiteY2-42" fmla="*/ 0 h 179352"/>
                <a:gd name="connsiteX3-43" fmla="*/ 1241070 w 1241070"/>
                <a:gd name="connsiteY3-44" fmla="*/ 89676 h 179352"/>
                <a:gd name="connsiteX4-45" fmla="*/ 1241069 w 1241070"/>
                <a:gd name="connsiteY4-46" fmla="*/ 89676 h 179352"/>
                <a:gd name="connsiteX5-47" fmla="*/ 1151393 w 1241070"/>
                <a:gd name="connsiteY5-48" fmla="*/ 179352 h 179352"/>
                <a:gd name="connsiteX6-49" fmla="*/ 94114 w 1241070"/>
                <a:gd name="connsiteY6-50" fmla="*/ 140330 h 179352"/>
                <a:gd name="connsiteX7-51" fmla="*/ 0 w 1241070"/>
                <a:gd name="connsiteY7-52" fmla="*/ 89675 h 179352"/>
                <a:gd name="connsiteX8-53" fmla="*/ 0 w 1241070"/>
                <a:gd name="connsiteY8-54" fmla="*/ 89676 h 179352"/>
                <a:gd name="connsiteX0-55" fmla="*/ 0 w 1241070"/>
                <a:gd name="connsiteY0-56" fmla="*/ 111873 h 201549"/>
                <a:gd name="connsiteX1-57" fmla="*/ 89676 w 1241070"/>
                <a:gd name="connsiteY1-58" fmla="*/ 22197 h 201549"/>
                <a:gd name="connsiteX2-59" fmla="*/ 1151394 w 1241070"/>
                <a:gd name="connsiteY2-60" fmla="*/ 22197 h 201549"/>
                <a:gd name="connsiteX3-61" fmla="*/ 1241070 w 1241070"/>
                <a:gd name="connsiteY3-62" fmla="*/ 111873 h 201549"/>
                <a:gd name="connsiteX4-63" fmla="*/ 1241069 w 1241070"/>
                <a:gd name="connsiteY4-64" fmla="*/ 111873 h 201549"/>
                <a:gd name="connsiteX5-65" fmla="*/ 1151393 w 1241070"/>
                <a:gd name="connsiteY5-66" fmla="*/ 201549 h 201549"/>
                <a:gd name="connsiteX6-67" fmla="*/ 94114 w 1241070"/>
                <a:gd name="connsiteY6-68" fmla="*/ 162527 h 201549"/>
                <a:gd name="connsiteX7-69" fmla="*/ 0 w 1241070"/>
                <a:gd name="connsiteY7-70" fmla="*/ 111872 h 201549"/>
                <a:gd name="connsiteX8-71" fmla="*/ 0 w 1241070"/>
                <a:gd name="connsiteY8-72" fmla="*/ 111873 h 201549"/>
                <a:gd name="connsiteX0-73" fmla="*/ 0 w 1241070"/>
                <a:gd name="connsiteY0-74" fmla="*/ 123686 h 213362"/>
                <a:gd name="connsiteX1-75" fmla="*/ 87215 w 1241070"/>
                <a:gd name="connsiteY1-76" fmla="*/ 18850 h 213362"/>
                <a:gd name="connsiteX2-77" fmla="*/ 1151394 w 1241070"/>
                <a:gd name="connsiteY2-78" fmla="*/ 34010 h 213362"/>
                <a:gd name="connsiteX3-79" fmla="*/ 1241070 w 1241070"/>
                <a:gd name="connsiteY3-80" fmla="*/ 123686 h 213362"/>
                <a:gd name="connsiteX4-81" fmla="*/ 1241069 w 1241070"/>
                <a:gd name="connsiteY4-82" fmla="*/ 123686 h 213362"/>
                <a:gd name="connsiteX5-83" fmla="*/ 1151393 w 1241070"/>
                <a:gd name="connsiteY5-84" fmla="*/ 213362 h 213362"/>
                <a:gd name="connsiteX6-85" fmla="*/ 94114 w 1241070"/>
                <a:gd name="connsiteY6-86" fmla="*/ 174340 h 213362"/>
                <a:gd name="connsiteX7-87" fmla="*/ 0 w 1241070"/>
                <a:gd name="connsiteY7-88" fmla="*/ 123685 h 213362"/>
                <a:gd name="connsiteX8-89" fmla="*/ 0 w 1241070"/>
                <a:gd name="connsiteY8-90" fmla="*/ 123686 h 213362"/>
                <a:gd name="connsiteX0-91" fmla="*/ 0 w 1241070"/>
                <a:gd name="connsiteY0-92" fmla="*/ 123686 h 213362"/>
                <a:gd name="connsiteX1-93" fmla="*/ 87215 w 1241070"/>
                <a:gd name="connsiteY1-94" fmla="*/ 18850 h 213362"/>
                <a:gd name="connsiteX2-95" fmla="*/ 1151394 w 1241070"/>
                <a:gd name="connsiteY2-96" fmla="*/ 34010 h 213362"/>
                <a:gd name="connsiteX3-97" fmla="*/ 1241070 w 1241070"/>
                <a:gd name="connsiteY3-98" fmla="*/ 123686 h 213362"/>
                <a:gd name="connsiteX4-99" fmla="*/ 1241069 w 1241070"/>
                <a:gd name="connsiteY4-100" fmla="*/ 123686 h 213362"/>
                <a:gd name="connsiteX5-101" fmla="*/ 1151393 w 1241070"/>
                <a:gd name="connsiteY5-102" fmla="*/ 213362 h 213362"/>
                <a:gd name="connsiteX6-103" fmla="*/ 94114 w 1241070"/>
                <a:gd name="connsiteY6-104" fmla="*/ 174340 h 213362"/>
                <a:gd name="connsiteX7-105" fmla="*/ 0 w 1241070"/>
                <a:gd name="connsiteY7-106" fmla="*/ 123685 h 213362"/>
                <a:gd name="connsiteX8-107" fmla="*/ 0 w 1241070"/>
                <a:gd name="connsiteY8-108" fmla="*/ 123686 h 213362"/>
                <a:gd name="connsiteX0-109" fmla="*/ 0 w 1241070"/>
                <a:gd name="connsiteY0-110" fmla="*/ 123686 h 213362"/>
                <a:gd name="connsiteX1-111" fmla="*/ 87215 w 1241070"/>
                <a:gd name="connsiteY1-112" fmla="*/ 18850 h 213362"/>
                <a:gd name="connsiteX2-113" fmla="*/ 1151394 w 1241070"/>
                <a:gd name="connsiteY2-114" fmla="*/ 34010 h 213362"/>
                <a:gd name="connsiteX3-115" fmla="*/ 1241070 w 1241070"/>
                <a:gd name="connsiteY3-116" fmla="*/ 123686 h 213362"/>
                <a:gd name="connsiteX4-117" fmla="*/ 1241069 w 1241070"/>
                <a:gd name="connsiteY4-118" fmla="*/ 123686 h 213362"/>
                <a:gd name="connsiteX5-119" fmla="*/ 1151393 w 1241070"/>
                <a:gd name="connsiteY5-120" fmla="*/ 213362 h 213362"/>
                <a:gd name="connsiteX6-121" fmla="*/ 94114 w 1241070"/>
                <a:gd name="connsiteY6-122" fmla="*/ 174340 h 213362"/>
                <a:gd name="connsiteX7-123" fmla="*/ 0 w 1241070"/>
                <a:gd name="connsiteY7-124" fmla="*/ 123685 h 213362"/>
                <a:gd name="connsiteX8-125" fmla="*/ 0 w 1241070"/>
                <a:gd name="connsiteY8-126" fmla="*/ 123686 h 213362"/>
                <a:gd name="connsiteX0-127" fmla="*/ 0 w 1241070"/>
                <a:gd name="connsiteY0-128" fmla="*/ 129535 h 219211"/>
                <a:gd name="connsiteX1-129" fmla="*/ 87215 w 1241070"/>
                <a:gd name="connsiteY1-130" fmla="*/ 24699 h 219211"/>
                <a:gd name="connsiteX2-131" fmla="*/ 1142016 w 1241070"/>
                <a:gd name="connsiteY2-132" fmla="*/ 16007 h 219211"/>
                <a:gd name="connsiteX3-133" fmla="*/ 1241070 w 1241070"/>
                <a:gd name="connsiteY3-134" fmla="*/ 129535 h 219211"/>
                <a:gd name="connsiteX4-135" fmla="*/ 1241069 w 1241070"/>
                <a:gd name="connsiteY4-136" fmla="*/ 129535 h 219211"/>
                <a:gd name="connsiteX5-137" fmla="*/ 1151393 w 1241070"/>
                <a:gd name="connsiteY5-138" fmla="*/ 219211 h 219211"/>
                <a:gd name="connsiteX6-139" fmla="*/ 94114 w 1241070"/>
                <a:gd name="connsiteY6-140" fmla="*/ 180189 h 219211"/>
                <a:gd name="connsiteX7-141" fmla="*/ 0 w 1241070"/>
                <a:gd name="connsiteY7-142" fmla="*/ 129534 h 219211"/>
                <a:gd name="connsiteX8-143" fmla="*/ 0 w 1241070"/>
                <a:gd name="connsiteY8-144" fmla="*/ 129535 h 219211"/>
                <a:gd name="connsiteX0-145" fmla="*/ 0 w 1241070"/>
                <a:gd name="connsiteY0-146" fmla="*/ 140791 h 230467"/>
                <a:gd name="connsiteX1-147" fmla="*/ 87215 w 1241070"/>
                <a:gd name="connsiteY1-148" fmla="*/ 35955 h 230467"/>
                <a:gd name="connsiteX2-149" fmla="*/ 1142016 w 1241070"/>
                <a:gd name="connsiteY2-150" fmla="*/ 27263 h 230467"/>
                <a:gd name="connsiteX3-151" fmla="*/ 1241070 w 1241070"/>
                <a:gd name="connsiteY3-152" fmla="*/ 140791 h 230467"/>
                <a:gd name="connsiteX4-153" fmla="*/ 1241069 w 1241070"/>
                <a:gd name="connsiteY4-154" fmla="*/ 140791 h 230467"/>
                <a:gd name="connsiteX5-155" fmla="*/ 1151393 w 1241070"/>
                <a:gd name="connsiteY5-156" fmla="*/ 230467 h 230467"/>
                <a:gd name="connsiteX6-157" fmla="*/ 94114 w 1241070"/>
                <a:gd name="connsiteY6-158" fmla="*/ 191445 h 230467"/>
                <a:gd name="connsiteX7-159" fmla="*/ 0 w 1241070"/>
                <a:gd name="connsiteY7-160" fmla="*/ 140790 h 230467"/>
                <a:gd name="connsiteX8-161" fmla="*/ 0 w 1241070"/>
                <a:gd name="connsiteY8-162" fmla="*/ 140791 h 230467"/>
                <a:gd name="connsiteX0-163" fmla="*/ 0 w 1241070"/>
                <a:gd name="connsiteY0-164" fmla="*/ 140791 h 230467"/>
                <a:gd name="connsiteX1-165" fmla="*/ 87215 w 1241070"/>
                <a:gd name="connsiteY1-166" fmla="*/ 35955 h 230467"/>
                <a:gd name="connsiteX2-167" fmla="*/ 1142016 w 1241070"/>
                <a:gd name="connsiteY2-168" fmla="*/ 27263 h 230467"/>
                <a:gd name="connsiteX3-169" fmla="*/ 1241070 w 1241070"/>
                <a:gd name="connsiteY3-170" fmla="*/ 140791 h 230467"/>
                <a:gd name="connsiteX4-171" fmla="*/ 1241069 w 1241070"/>
                <a:gd name="connsiteY4-172" fmla="*/ 140791 h 230467"/>
                <a:gd name="connsiteX5-173" fmla="*/ 1151393 w 1241070"/>
                <a:gd name="connsiteY5-174" fmla="*/ 230467 h 230467"/>
                <a:gd name="connsiteX6-175" fmla="*/ 94114 w 1241070"/>
                <a:gd name="connsiteY6-176" fmla="*/ 191445 h 230467"/>
                <a:gd name="connsiteX7-177" fmla="*/ 0 w 1241070"/>
                <a:gd name="connsiteY7-178" fmla="*/ 140790 h 230467"/>
                <a:gd name="connsiteX8-179" fmla="*/ 0 w 1241070"/>
                <a:gd name="connsiteY8-180" fmla="*/ 140791 h 230467"/>
                <a:gd name="connsiteX0-181" fmla="*/ 0 w 1241070"/>
                <a:gd name="connsiteY0-182" fmla="*/ 140791 h 230467"/>
                <a:gd name="connsiteX1-183" fmla="*/ 87215 w 1241070"/>
                <a:gd name="connsiteY1-184" fmla="*/ 35955 h 230467"/>
                <a:gd name="connsiteX2-185" fmla="*/ 1142016 w 1241070"/>
                <a:gd name="connsiteY2-186" fmla="*/ 27263 h 230467"/>
                <a:gd name="connsiteX3-187" fmla="*/ 1241070 w 1241070"/>
                <a:gd name="connsiteY3-188" fmla="*/ 140791 h 230467"/>
                <a:gd name="connsiteX4-189" fmla="*/ 1241069 w 1241070"/>
                <a:gd name="connsiteY4-190" fmla="*/ 140791 h 230467"/>
                <a:gd name="connsiteX5-191" fmla="*/ 1151393 w 1241070"/>
                <a:gd name="connsiteY5-192" fmla="*/ 230467 h 230467"/>
                <a:gd name="connsiteX6-193" fmla="*/ 94114 w 1241070"/>
                <a:gd name="connsiteY6-194" fmla="*/ 191445 h 230467"/>
                <a:gd name="connsiteX7-195" fmla="*/ 0 w 1241070"/>
                <a:gd name="connsiteY7-196" fmla="*/ 140790 h 230467"/>
                <a:gd name="connsiteX8-197" fmla="*/ 0 w 1241070"/>
                <a:gd name="connsiteY8-198" fmla="*/ 140791 h 230467"/>
                <a:gd name="connsiteX0-199" fmla="*/ 0 w 1241070"/>
                <a:gd name="connsiteY0-200" fmla="*/ 140791 h 213523"/>
                <a:gd name="connsiteX1-201" fmla="*/ 87215 w 1241070"/>
                <a:gd name="connsiteY1-202" fmla="*/ 35955 h 213523"/>
                <a:gd name="connsiteX2-203" fmla="*/ 1142016 w 1241070"/>
                <a:gd name="connsiteY2-204" fmla="*/ 27263 h 213523"/>
                <a:gd name="connsiteX3-205" fmla="*/ 1241070 w 1241070"/>
                <a:gd name="connsiteY3-206" fmla="*/ 140791 h 213523"/>
                <a:gd name="connsiteX4-207" fmla="*/ 1241069 w 1241070"/>
                <a:gd name="connsiteY4-208" fmla="*/ 140791 h 213523"/>
                <a:gd name="connsiteX5-209" fmla="*/ 1149600 w 1241070"/>
                <a:gd name="connsiteY5-210" fmla="*/ 213523 h 213523"/>
                <a:gd name="connsiteX6-211" fmla="*/ 94114 w 1241070"/>
                <a:gd name="connsiteY6-212" fmla="*/ 191445 h 213523"/>
                <a:gd name="connsiteX7-213" fmla="*/ 0 w 1241070"/>
                <a:gd name="connsiteY7-214" fmla="*/ 140790 h 213523"/>
                <a:gd name="connsiteX8-215" fmla="*/ 0 w 1241070"/>
                <a:gd name="connsiteY8-216" fmla="*/ 140791 h 213523"/>
                <a:gd name="connsiteX0-217" fmla="*/ 0 w 1241070"/>
                <a:gd name="connsiteY0-218" fmla="*/ 140791 h 213523"/>
                <a:gd name="connsiteX1-219" fmla="*/ 87215 w 1241070"/>
                <a:gd name="connsiteY1-220" fmla="*/ 35955 h 213523"/>
                <a:gd name="connsiteX2-221" fmla="*/ 1142016 w 1241070"/>
                <a:gd name="connsiteY2-222" fmla="*/ 27263 h 213523"/>
                <a:gd name="connsiteX3-223" fmla="*/ 1241070 w 1241070"/>
                <a:gd name="connsiteY3-224" fmla="*/ 140791 h 213523"/>
                <a:gd name="connsiteX4-225" fmla="*/ 1241069 w 1241070"/>
                <a:gd name="connsiteY4-226" fmla="*/ 140791 h 213523"/>
                <a:gd name="connsiteX5-227" fmla="*/ 1149600 w 1241070"/>
                <a:gd name="connsiteY5-228" fmla="*/ 213523 h 213523"/>
                <a:gd name="connsiteX6-229" fmla="*/ 94114 w 1241070"/>
                <a:gd name="connsiteY6-230" fmla="*/ 191445 h 213523"/>
                <a:gd name="connsiteX7-231" fmla="*/ 0 w 1241070"/>
                <a:gd name="connsiteY7-232" fmla="*/ 140790 h 213523"/>
                <a:gd name="connsiteX8-233" fmla="*/ 0 w 1241070"/>
                <a:gd name="connsiteY8-234" fmla="*/ 140791 h 213523"/>
                <a:gd name="connsiteX0-235" fmla="*/ 0 w 1241070"/>
                <a:gd name="connsiteY0-236" fmla="*/ 140791 h 213523"/>
                <a:gd name="connsiteX1-237" fmla="*/ 87215 w 1241070"/>
                <a:gd name="connsiteY1-238" fmla="*/ 35955 h 213523"/>
                <a:gd name="connsiteX2-239" fmla="*/ 1142016 w 1241070"/>
                <a:gd name="connsiteY2-240" fmla="*/ 27263 h 213523"/>
                <a:gd name="connsiteX3-241" fmla="*/ 1241070 w 1241070"/>
                <a:gd name="connsiteY3-242" fmla="*/ 140791 h 213523"/>
                <a:gd name="connsiteX4-243" fmla="*/ 1241069 w 1241070"/>
                <a:gd name="connsiteY4-244" fmla="*/ 140791 h 213523"/>
                <a:gd name="connsiteX5-245" fmla="*/ 1149600 w 1241070"/>
                <a:gd name="connsiteY5-246" fmla="*/ 213523 h 213523"/>
                <a:gd name="connsiteX6-247" fmla="*/ 98579 w 1241070"/>
                <a:gd name="connsiteY6-248" fmla="*/ 201252 h 213523"/>
                <a:gd name="connsiteX7-249" fmla="*/ 0 w 1241070"/>
                <a:gd name="connsiteY7-250" fmla="*/ 140790 h 213523"/>
                <a:gd name="connsiteX8-251" fmla="*/ 0 w 1241070"/>
                <a:gd name="connsiteY8-252" fmla="*/ 140791 h 213523"/>
                <a:gd name="connsiteX0-253" fmla="*/ 0 w 1241070"/>
                <a:gd name="connsiteY0-254" fmla="*/ 140791 h 213523"/>
                <a:gd name="connsiteX1-255" fmla="*/ 87215 w 1241070"/>
                <a:gd name="connsiteY1-256" fmla="*/ 35955 h 213523"/>
                <a:gd name="connsiteX2-257" fmla="*/ 1142016 w 1241070"/>
                <a:gd name="connsiteY2-258" fmla="*/ 27263 h 213523"/>
                <a:gd name="connsiteX3-259" fmla="*/ 1241070 w 1241070"/>
                <a:gd name="connsiteY3-260" fmla="*/ 140791 h 213523"/>
                <a:gd name="connsiteX4-261" fmla="*/ 1241069 w 1241070"/>
                <a:gd name="connsiteY4-262" fmla="*/ 140791 h 213523"/>
                <a:gd name="connsiteX5-263" fmla="*/ 1149600 w 1241070"/>
                <a:gd name="connsiteY5-264" fmla="*/ 213523 h 213523"/>
                <a:gd name="connsiteX6-265" fmla="*/ 98579 w 1241070"/>
                <a:gd name="connsiteY6-266" fmla="*/ 201252 h 213523"/>
                <a:gd name="connsiteX7-267" fmla="*/ 0 w 1241070"/>
                <a:gd name="connsiteY7-268" fmla="*/ 140790 h 213523"/>
                <a:gd name="connsiteX8-269" fmla="*/ 0 w 1241070"/>
                <a:gd name="connsiteY8-270" fmla="*/ 140791 h 213523"/>
                <a:gd name="connsiteX0-271" fmla="*/ 0 w 1241070"/>
                <a:gd name="connsiteY0-272" fmla="*/ 140791 h 204805"/>
                <a:gd name="connsiteX1-273" fmla="*/ 87215 w 1241070"/>
                <a:gd name="connsiteY1-274" fmla="*/ 35955 h 204805"/>
                <a:gd name="connsiteX2-275" fmla="*/ 1142016 w 1241070"/>
                <a:gd name="connsiteY2-276" fmla="*/ 27263 h 204805"/>
                <a:gd name="connsiteX3-277" fmla="*/ 1241070 w 1241070"/>
                <a:gd name="connsiteY3-278" fmla="*/ 140791 h 204805"/>
                <a:gd name="connsiteX4-279" fmla="*/ 1241069 w 1241070"/>
                <a:gd name="connsiteY4-280" fmla="*/ 140791 h 204805"/>
                <a:gd name="connsiteX5-281" fmla="*/ 1151823 w 1241070"/>
                <a:gd name="connsiteY5-282" fmla="*/ 202150 h 204805"/>
                <a:gd name="connsiteX6-283" fmla="*/ 98579 w 1241070"/>
                <a:gd name="connsiteY6-284" fmla="*/ 201252 h 204805"/>
                <a:gd name="connsiteX7-285" fmla="*/ 0 w 1241070"/>
                <a:gd name="connsiteY7-286" fmla="*/ 140790 h 204805"/>
                <a:gd name="connsiteX8-287" fmla="*/ 0 w 1241070"/>
                <a:gd name="connsiteY8-288" fmla="*/ 140791 h 204805"/>
                <a:gd name="connsiteX0-289" fmla="*/ 0 w 1241070"/>
                <a:gd name="connsiteY0-290" fmla="*/ 140791 h 205305"/>
                <a:gd name="connsiteX1-291" fmla="*/ 87215 w 1241070"/>
                <a:gd name="connsiteY1-292" fmla="*/ 35955 h 205305"/>
                <a:gd name="connsiteX2-293" fmla="*/ 1142016 w 1241070"/>
                <a:gd name="connsiteY2-294" fmla="*/ 27263 h 205305"/>
                <a:gd name="connsiteX3-295" fmla="*/ 1241070 w 1241070"/>
                <a:gd name="connsiteY3-296" fmla="*/ 140791 h 205305"/>
                <a:gd name="connsiteX4-297" fmla="*/ 1241069 w 1241070"/>
                <a:gd name="connsiteY4-298" fmla="*/ 140791 h 205305"/>
                <a:gd name="connsiteX5-299" fmla="*/ 1151823 w 1241070"/>
                <a:gd name="connsiteY5-300" fmla="*/ 202150 h 205305"/>
                <a:gd name="connsiteX6-301" fmla="*/ 98579 w 1241070"/>
                <a:gd name="connsiteY6-302" fmla="*/ 201252 h 205305"/>
                <a:gd name="connsiteX7-303" fmla="*/ 0 w 1241070"/>
                <a:gd name="connsiteY7-304" fmla="*/ 140790 h 205305"/>
                <a:gd name="connsiteX8-305" fmla="*/ 0 w 1241070"/>
                <a:gd name="connsiteY8-306" fmla="*/ 140791 h 205305"/>
                <a:gd name="connsiteX0-307" fmla="*/ 0 w 1241070"/>
                <a:gd name="connsiteY0-308" fmla="*/ 145935 h 210449"/>
                <a:gd name="connsiteX1-309" fmla="*/ 87215 w 1241070"/>
                <a:gd name="connsiteY1-310" fmla="*/ 41099 h 210449"/>
                <a:gd name="connsiteX2-311" fmla="*/ 1142016 w 1241070"/>
                <a:gd name="connsiteY2-312" fmla="*/ 32407 h 210449"/>
                <a:gd name="connsiteX3-313" fmla="*/ 1241070 w 1241070"/>
                <a:gd name="connsiteY3-314" fmla="*/ 145935 h 210449"/>
                <a:gd name="connsiteX4-315" fmla="*/ 1241069 w 1241070"/>
                <a:gd name="connsiteY4-316" fmla="*/ 145935 h 210449"/>
                <a:gd name="connsiteX5-317" fmla="*/ 1151823 w 1241070"/>
                <a:gd name="connsiteY5-318" fmla="*/ 207294 h 210449"/>
                <a:gd name="connsiteX6-319" fmla="*/ 98579 w 1241070"/>
                <a:gd name="connsiteY6-320" fmla="*/ 206396 h 210449"/>
                <a:gd name="connsiteX7-321" fmla="*/ 0 w 1241070"/>
                <a:gd name="connsiteY7-322" fmla="*/ 145934 h 210449"/>
                <a:gd name="connsiteX8-323" fmla="*/ 0 w 1241070"/>
                <a:gd name="connsiteY8-324" fmla="*/ 145935 h 210449"/>
                <a:gd name="connsiteX0-325" fmla="*/ 0 w 1241070"/>
                <a:gd name="connsiteY0-326" fmla="*/ 145935 h 210449"/>
                <a:gd name="connsiteX1-327" fmla="*/ 87215 w 1241070"/>
                <a:gd name="connsiteY1-328" fmla="*/ 41099 h 210449"/>
                <a:gd name="connsiteX2-329" fmla="*/ 1142016 w 1241070"/>
                <a:gd name="connsiteY2-330" fmla="*/ 32407 h 210449"/>
                <a:gd name="connsiteX3-331" fmla="*/ 1241070 w 1241070"/>
                <a:gd name="connsiteY3-332" fmla="*/ 145935 h 210449"/>
                <a:gd name="connsiteX4-333" fmla="*/ 1241069 w 1241070"/>
                <a:gd name="connsiteY4-334" fmla="*/ 145935 h 210449"/>
                <a:gd name="connsiteX5-335" fmla="*/ 1151823 w 1241070"/>
                <a:gd name="connsiteY5-336" fmla="*/ 207294 h 210449"/>
                <a:gd name="connsiteX6-337" fmla="*/ 98579 w 1241070"/>
                <a:gd name="connsiteY6-338" fmla="*/ 206396 h 210449"/>
                <a:gd name="connsiteX7-339" fmla="*/ 0 w 1241070"/>
                <a:gd name="connsiteY7-340" fmla="*/ 145934 h 210449"/>
                <a:gd name="connsiteX8-341" fmla="*/ 0 w 1241070"/>
                <a:gd name="connsiteY8-342" fmla="*/ 145935 h 210449"/>
                <a:gd name="connsiteX0-343" fmla="*/ 0 w 1241070"/>
                <a:gd name="connsiteY0-344" fmla="*/ 153694 h 218208"/>
                <a:gd name="connsiteX1-345" fmla="*/ 87215 w 1241070"/>
                <a:gd name="connsiteY1-346" fmla="*/ 48858 h 218208"/>
                <a:gd name="connsiteX2-347" fmla="*/ 1142016 w 1241070"/>
                <a:gd name="connsiteY2-348" fmla="*/ 40166 h 218208"/>
                <a:gd name="connsiteX3-349" fmla="*/ 1241070 w 1241070"/>
                <a:gd name="connsiteY3-350" fmla="*/ 153694 h 218208"/>
                <a:gd name="connsiteX4-351" fmla="*/ 1241069 w 1241070"/>
                <a:gd name="connsiteY4-352" fmla="*/ 153694 h 218208"/>
                <a:gd name="connsiteX5-353" fmla="*/ 1151823 w 1241070"/>
                <a:gd name="connsiteY5-354" fmla="*/ 215053 h 218208"/>
                <a:gd name="connsiteX6-355" fmla="*/ 98579 w 1241070"/>
                <a:gd name="connsiteY6-356" fmla="*/ 214155 h 218208"/>
                <a:gd name="connsiteX7-357" fmla="*/ 0 w 1241070"/>
                <a:gd name="connsiteY7-358" fmla="*/ 153693 h 218208"/>
                <a:gd name="connsiteX8-359" fmla="*/ 0 w 1241070"/>
                <a:gd name="connsiteY8-360" fmla="*/ 153694 h 218208"/>
                <a:gd name="connsiteX0-361" fmla="*/ 0 w 1241070"/>
                <a:gd name="connsiteY0-362" fmla="*/ 153694 h 218208"/>
                <a:gd name="connsiteX1-363" fmla="*/ 87215 w 1241070"/>
                <a:gd name="connsiteY1-364" fmla="*/ 48858 h 218208"/>
                <a:gd name="connsiteX2-365" fmla="*/ 1142016 w 1241070"/>
                <a:gd name="connsiteY2-366" fmla="*/ 40166 h 218208"/>
                <a:gd name="connsiteX3-367" fmla="*/ 1241070 w 1241070"/>
                <a:gd name="connsiteY3-368" fmla="*/ 153694 h 218208"/>
                <a:gd name="connsiteX4-369" fmla="*/ 1241069 w 1241070"/>
                <a:gd name="connsiteY4-370" fmla="*/ 153694 h 218208"/>
                <a:gd name="connsiteX5-371" fmla="*/ 1151823 w 1241070"/>
                <a:gd name="connsiteY5-372" fmla="*/ 215053 h 218208"/>
                <a:gd name="connsiteX6-373" fmla="*/ 98579 w 1241070"/>
                <a:gd name="connsiteY6-374" fmla="*/ 214155 h 218208"/>
                <a:gd name="connsiteX7-375" fmla="*/ 0 w 1241070"/>
                <a:gd name="connsiteY7-376" fmla="*/ 153693 h 218208"/>
                <a:gd name="connsiteX8-377" fmla="*/ 0 w 1241070"/>
                <a:gd name="connsiteY8-378" fmla="*/ 153694 h 218208"/>
                <a:gd name="connsiteX0-379" fmla="*/ 0 w 1241070"/>
                <a:gd name="connsiteY0-380" fmla="*/ 153694 h 218208"/>
                <a:gd name="connsiteX1-381" fmla="*/ 87215 w 1241070"/>
                <a:gd name="connsiteY1-382" fmla="*/ 48858 h 218208"/>
                <a:gd name="connsiteX2-383" fmla="*/ 1142016 w 1241070"/>
                <a:gd name="connsiteY2-384" fmla="*/ 40166 h 218208"/>
                <a:gd name="connsiteX3-385" fmla="*/ 1241070 w 1241070"/>
                <a:gd name="connsiteY3-386" fmla="*/ 153694 h 218208"/>
                <a:gd name="connsiteX4-387" fmla="*/ 1241069 w 1241070"/>
                <a:gd name="connsiteY4-388" fmla="*/ 153694 h 218208"/>
                <a:gd name="connsiteX5-389" fmla="*/ 1151823 w 1241070"/>
                <a:gd name="connsiteY5-390" fmla="*/ 215053 h 218208"/>
                <a:gd name="connsiteX6-391" fmla="*/ 96566 w 1241070"/>
                <a:gd name="connsiteY6-392" fmla="*/ 203231 h 218208"/>
                <a:gd name="connsiteX7-393" fmla="*/ 0 w 1241070"/>
                <a:gd name="connsiteY7-394" fmla="*/ 153693 h 218208"/>
                <a:gd name="connsiteX8-395" fmla="*/ 0 w 1241070"/>
                <a:gd name="connsiteY8-396" fmla="*/ 153694 h 218208"/>
                <a:gd name="connsiteX0-397" fmla="*/ 0 w 1241070"/>
                <a:gd name="connsiteY0-398" fmla="*/ 153694 h 218208"/>
                <a:gd name="connsiteX1-399" fmla="*/ 87215 w 1241070"/>
                <a:gd name="connsiteY1-400" fmla="*/ 48858 h 218208"/>
                <a:gd name="connsiteX2-401" fmla="*/ 1142016 w 1241070"/>
                <a:gd name="connsiteY2-402" fmla="*/ 40166 h 218208"/>
                <a:gd name="connsiteX3-403" fmla="*/ 1241070 w 1241070"/>
                <a:gd name="connsiteY3-404" fmla="*/ 153694 h 218208"/>
                <a:gd name="connsiteX4-405" fmla="*/ 1241069 w 1241070"/>
                <a:gd name="connsiteY4-406" fmla="*/ 153694 h 218208"/>
                <a:gd name="connsiteX5-407" fmla="*/ 1151823 w 1241070"/>
                <a:gd name="connsiteY5-408" fmla="*/ 215053 h 218208"/>
                <a:gd name="connsiteX6-409" fmla="*/ 96566 w 1241070"/>
                <a:gd name="connsiteY6-410" fmla="*/ 203231 h 218208"/>
                <a:gd name="connsiteX7-411" fmla="*/ 0 w 1241070"/>
                <a:gd name="connsiteY7-412" fmla="*/ 153693 h 218208"/>
                <a:gd name="connsiteX8-413" fmla="*/ 0 w 1241070"/>
                <a:gd name="connsiteY8-414" fmla="*/ 153694 h 218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41070" h="218208">
                  <a:moveTo>
                    <a:pt x="0" y="153694"/>
                  </a:moveTo>
                  <a:cubicBezTo>
                    <a:pt x="0" y="104167"/>
                    <a:pt x="26334" y="79189"/>
                    <a:pt x="87215" y="48858"/>
                  </a:cubicBezTo>
                  <a:cubicBezTo>
                    <a:pt x="441305" y="-22267"/>
                    <a:pt x="791652" y="-7328"/>
                    <a:pt x="1142016" y="40166"/>
                  </a:cubicBezTo>
                  <a:cubicBezTo>
                    <a:pt x="1202036" y="66469"/>
                    <a:pt x="1241070" y="104167"/>
                    <a:pt x="1241070" y="153694"/>
                  </a:cubicBezTo>
                  <a:lnTo>
                    <a:pt x="1241069" y="153694"/>
                  </a:lnTo>
                  <a:cubicBezTo>
                    <a:pt x="1241069" y="203221"/>
                    <a:pt x="1206931" y="227313"/>
                    <a:pt x="1151823" y="215053"/>
                  </a:cubicBezTo>
                  <a:cubicBezTo>
                    <a:pt x="809905" y="117835"/>
                    <a:pt x="472285" y="134100"/>
                    <a:pt x="96566" y="203231"/>
                  </a:cubicBezTo>
                  <a:cubicBezTo>
                    <a:pt x="45044" y="224859"/>
                    <a:pt x="0" y="203220"/>
                    <a:pt x="0" y="153693"/>
                  </a:cubicBezTo>
                  <a:lnTo>
                    <a:pt x="0" y="1536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3" name="!!Picture 6" descr="Ảnh bong bóng xanh 3D đẹp"/>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9465767" y="992964"/>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74" name="!!Picture 5" descr="Ảnh bong bóng xanh 3D đẹp"/>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551098" y="2478915"/>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75" name="!!Imagen 28" descr="Un dibujo de una persona&#10;&#10;Descripción generada automáticamente con confianza baja"/>
          <p:cNvPicPr>
            <a:picLocks noChangeAspect="1"/>
          </p:cNvPicPr>
          <p:nvPr/>
        </p:nvPicPr>
        <p:blipFill>
          <a:blip r:embed="rId6" cstate="print">
            <a:alphaModFix amt="0"/>
            <a:extLst>
              <a:ext uri="{28A0092B-C50C-407E-A947-70E740481C1C}">
                <a14:useLocalDpi xmlns:a14="http://schemas.microsoft.com/office/drawing/2010/main" val="0"/>
              </a:ext>
            </a:extLst>
          </a:blip>
          <a:stretch>
            <a:fillRect/>
          </a:stretch>
        </p:blipFill>
        <p:spPr>
          <a:xfrm rot="10800000">
            <a:off x="1235825" y="1550468"/>
            <a:ext cx="464576" cy="443134"/>
          </a:xfrm>
          <a:prstGeom prst="rect">
            <a:avLst/>
          </a:prstGeom>
        </p:spPr>
      </p:pic>
      <p:pic>
        <p:nvPicPr>
          <p:cNvPr id="76" name="!!Imagen 30" descr="Un dibujo de una persona&#10;&#10;Descripción generada automáticamente con confianza baja"/>
          <p:cNvPicPr>
            <a:picLocks noChangeAspect="1"/>
          </p:cNvPicPr>
          <p:nvPr/>
        </p:nvPicPr>
        <p:blipFill>
          <a:blip r:embed="rId7" cstate="print">
            <a:alphaModFix amt="0"/>
            <a:extLst>
              <a:ext uri="{28A0092B-C50C-407E-A947-70E740481C1C}">
                <a14:useLocalDpi xmlns:a14="http://schemas.microsoft.com/office/drawing/2010/main" val="0"/>
              </a:ext>
            </a:extLst>
          </a:blip>
          <a:stretch>
            <a:fillRect/>
          </a:stretch>
        </p:blipFill>
        <p:spPr>
          <a:xfrm rot="13647766">
            <a:off x="10250373" y="765518"/>
            <a:ext cx="311339" cy="296970"/>
          </a:xfrm>
          <a:prstGeom prst="rect">
            <a:avLst/>
          </a:prstGeom>
        </p:spPr>
      </p:pic>
      <p:grpSp>
        <p:nvGrpSpPr>
          <p:cNvPr id="78" name="Nhóm 77"/>
          <p:cNvGrpSpPr/>
          <p:nvPr/>
        </p:nvGrpSpPr>
        <p:grpSpPr>
          <a:xfrm>
            <a:off x="-103951" y="9850824"/>
            <a:ext cx="12096068" cy="6237164"/>
            <a:chOff x="-25578" y="5513622"/>
            <a:chExt cx="12096068" cy="6237164"/>
          </a:xfrm>
        </p:grpSpPr>
        <p:sp>
          <p:nvSpPr>
            <p:cNvPr id="79"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grpSp>
        <p:nvGrpSpPr>
          <p:cNvPr id="81" name="Nhóm 80"/>
          <p:cNvGrpSpPr/>
          <p:nvPr/>
        </p:nvGrpSpPr>
        <p:grpSpPr>
          <a:xfrm>
            <a:off x="-22013" y="12446490"/>
            <a:ext cx="11982372" cy="6237164"/>
            <a:chOff x="88118" y="8476743"/>
            <a:chExt cx="11982372" cy="6237164"/>
          </a:xfrm>
        </p:grpSpPr>
        <p:sp>
          <p:nvSpPr>
            <p:cNvPr id="82"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3" name="Hộp Văn bản 82"/>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grpSp>
        <p:nvGrpSpPr>
          <p:cNvPr id="106" name="Nhóm 105"/>
          <p:cNvGrpSpPr/>
          <p:nvPr/>
        </p:nvGrpSpPr>
        <p:grpSpPr>
          <a:xfrm>
            <a:off x="19336" y="15178841"/>
            <a:ext cx="11982372" cy="6237164"/>
            <a:chOff x="88118" y="11098070"/>
            <a:chExt cx="11982372" cy="6237164"/>
          </a:xfrm>
        </p:grpSpPr>
        <p:sp>
          <p:nvSpPr>
            <p:cNvPr id="107"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08" name="Hộp Văn bản 107"/>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grpSp>
        <p:nvGrpSpPr>
          <p:cNvPr id="109" name="Nhóm 108"/>
          <p:cNvGrpSpPr/>
          <p:nvPr/>
        </p:nvGrpSpPr>
        <p:grpSpPr>
          <a:xfrm>
            <a:off x="88118" y="18811590"/>
            <a:ext cx="11982372" cy="6237164"/>
            <a:chOff x="88118" y="14071559"/>
            <a:chExt cx="11982372" cy="6237164"/>
          </a:xfrm>
        </p:grpSpPr>
        <p:sp>
          <p:nvSpPr>
            <p:cNvPr id="110"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11" name="Hộp Văn bản 11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112" name="Nhóm 111"/>
          <p:cNvGrpSpPr/>
          <p:nvPr/>
        </p:nvGrpSpPr>
        <p:grpSpPr>
          <a:xfrm>
            <a:off x="179826" y="23714256"/>
            <a:ext cx="12106309" cy="6237164"/>
            <a:chOff x="-135709" y="20308723"/>
            <a:chExt cx="12106309" cy="6237164"/>
          </a:xfrm>
        </p:grpSpPr>
        <p:sp>
          <p:nvSpPr>
            <p:cNvPr id="113"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114" name="Hộp Văn bản 113"/>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115" name="Hộp Văn bản 114"/>
          <p:cNvSpPr txBox="1"/>
          <p:nvPr/>
        </p:nvSpPr>
        <p:spPr>
          <a:xfrm>
            <a:off x="511925" y="3172134"/>
            <a:ext cx="5250700" cy="338554"/>
          </a:xfrm>
          <a:prstGeom prst="rect">
            <a:avLst/>
          </a:prstGeom>
          <a:noFill/>
        </p:spPr>
        <p:txBody>
          <a:bodyPr wrap="square" rtlCol="0">
            <a:spAutoFit/>
          </a:bodyPr>
          <a:lstStyle/>
          <a:p>
            <a:r>
              <a:rPr lang="en-US" sz="1600">
                <a:noFill/>
                <a:effectLst>
                  <a:outerShdw blurRad="50800" dist="38100" algn="l" rotWithShape="0">
                    <a:prstClr val="black">
                      <a:alpha val="40000"/>
                    </a:prstClr>
                  </a:outerShdw>
                </a:effectLst>
                <a:latin typeface="Lobster" panose="00000500000000000000" pitchFamily="2" charset="-93"/>
              </a:rPr>
              <a:t>Ghi chú nội dung bài học</a:t>
            </a:r>
            <a:endParaRPr lang="en-GB" sz="1600">
              <a:noFill/>
              <a:effectLst>
                <a:outerShdw blurRad="50800" dist="38100" algn="l" rotWithShape="0">
                  <a:prstClr val="black">
                    <a:alpha val="40000"/>
                  </a:prstClr>
                </a:outerShdw>
              </a:effectLst>
              <a:latin typeface="Lobster" panose="00000500000000000000" pitchFamily="2" charset="-93"/>
            </a:endParaRPr>
          </a:p>
        </p:txBody>
      </p:sp>
      <p:pic>
        <p:nvPicPr>
          <p:cNvPr id="24" name="Picture 23" descr="1"/>
          <p:cNvPicPr>
            <a:picLocks noChangeAspect="1"/>
          </p:cNvPicPr>
          <p:nvPr/>
        </p:nvPicPr>
        <p:blipFill>
          <a:blip r:embed="rId8"/>
          <a:srcRect t="13652" b="11038"/>
          <a:stretch>
            <a:fillRect/>
          </a:stretch>
        </p:blipFill>
        <p:spPr>
          <a:xfrm>
            <a:off x="2802268" y="2309365"/>
            <a:ext cx="1565008" cy="1565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9" name="Picture 48" descr="2"/>
          <p:cNvPicPr>
            <a:picLocks noChangeAspect="1"/>
          </p:cNvPicPr>
          <p:nvPr/>
        </p:nvPicPr>
        <p:blipFill>
          <a:blip r:embed="rId9"/>
          <a:stretch>
            <a:fillRect/>
          </a:stretch>
        </p:blipFill>
        <p:spPr>
          <a:xfrm>
            <a:off x="8551299" y="2282752"/>
            <a:ext cx="1553149" cy="1553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Hình ảnh 56"/>
          <p:cNvPicPr>
            <a:picLocks noChangeAspect="1"/>
          </p:cNvPicPr>
          <p:nvPr/>
        </p:nvPicPr>
        <p:blipFill rotWithShape="1">
          <a:blip r:embed="rId10" cstate="print">
            <a:extLst>
              <a:ext uri="{28A0092B-C50C-407E-A947-70E740481C1C}">
                <a14:useLocalDpi xmlns:a14="http://schemas.microsoft.com/office/drawing/2010/main" val="0"/>
              </a:ext>
            </a:extLst>
          </a:blip>
          <a:srcRect l="27121" t="28133" r="15182" b="35647"/>
          <a:stretch>
            <a:fillRect/>
          </a:stretch>
        </p:blipFill>
        <p:spPr>
          <a:xfrm>
            <a:off x="5583096" y="2300436"/>
            <a:ext cx="1542081" cy="161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272292"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Hình tự do: Hình 48"/>
          <p:cNvSpPr/>
          <p:nvPr/>
        </p:nvSpPr>
        <p:spPr>
          <a:xfrm>
            <a:off x="1912370" y="146044"/>
            <a:ext cx="8501147" cy="1721648"/>
          </a:xfrm>
          <a:custGeom>
            <a:avLst/>
            <a:gdLst>
              <a:gd name="connsiteX0" fmla="*/ 2914 w 8501147"/>
              <a:gd name="connsiteY0" fmla="*/ 676306 h 1721648"/>
              <a:gd name="connsiteX1" fmla="*/ 231514 w 8501147"/>
              <a:gd name="connsiteY1" fmla="*/ 552481 h 1721648"/>
              <a:gd name="connsiteX2" fmla="*/ 726814 w 8501147"/>
              <a:gd name="connsiteY2" fmla="*/ 28606 h 1721648"/>
              <a:gd name="connsiteX3" fmla="*/ 1860289 w 8501147"/>
              <a:gd name="connsiteY3" fmla="*/ 104806 h 1721648"/>
              <a:gd name="connsiteX4" fmla="*/ 3746239 w 8501147"/>
              <a:gd name="connsiteY4" fmla="*/ 295306 h 1721648"/>
              <a:gd name="connsiteX5" fmla="*/ 5546464 w 8501147"/>
              <a:gd name="connsiteY5" fmla="*/ 31 h 1721648"/>
              <a:gd name="connsiteX6" fmla="*/ 6222739 w 8501147"/>
              <a:gd name="connsiteY6" fmla="*/ 276256 h 1721648"/>
              <a:gd name="connsiteX7" fmla="*/ 7908664 w 8501147"/>
              <a:gd name="connsiteY7" fmla="*/ 228631 h 1721648"/>
              <a:gd name="connsiteX8" fmla="*/ 8499214 w 8501147"/>
              <a:gd name="connsiteY8" fmla="*/ 714406 h 1721648"/>
              <a:gd name="connsiteX9" fmla="*/ 8080114 w 8501147"/>
              <a:gd name="connsiteY9" fmla="*/ 1390681 h 1721648"/>
              <a:gd name="connsiteX10" fmla="*/ 7584814 w 8501147"/>
              <a:gd name="connsiteY10" fmla="*/ 1590706 h 1721648"/>
              <a:gd name="connsiteX11" fmla="*/ 6279889 w 8501147"/>
              <a:gd name="connsiteY11" fmla="*/ 1390681 h 1721648"/>
              <a:gd name="connsiteX12" fmla="*/ 4441564 w 8501147"/>
              <a:gd name="connsiteY12" fmla="*/ 1609756 h 1721648"/>
              <a:gd name="connsiteX13" fmla="*/ 3298564 w 8501147"/>
              <a:gd name="connsiteY13" fmla="*/ 1438306 h 1721648"/>
              <a:gd name="connsiteX14" fmla="*/ 2155564 w 8501147"/>
              <a:gd name="connsiteY14" fmla="*/ 1695481 h 1721648"/>
              <a:gd name="connsiteX15" fmla="*/ 1250689 w 8501147"/>
              <a:gd name="connsiteY15" fmla="*/ 1676431 h 1721648"/>
              <a:gd name="connsiteX16" fmla="*/ 441064 w 8501147"/>
              <a:gd name="connsiteY16" fmla="*/ 1371631 h 1721648"/>
              <a:gd name="connsiteX17" fmla="*/ 126739 w 8501147"/>
              <a:gd name="connsiteY17" fmla="*/ 1209706 h 1721648"/>
              <a:gd name="connsiteX18" fmla="*/ 2914 w 8501147"/>
              <a:gd name="connsiteY18" fmla="*/ 676306 h 17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1147" h="1721648">
                <a:moveTo>
                  <a:pt x="2914" y="676306"/>
                </a:moveTo>
                <a:cubicBezTo>
                  <a:pt x="20377" y="566768"/>
                  <a:pt x="110864" y="660431"/>
                  <a:pt x="231514" y="552481"/>
                </a:cubicBezTo>
                <a:cubicBezTo>
                  <a:pt x="352164" y="444531"/>
                  <a:pt x="455352" y="103218"/>
                  <a:pt x="726814" y="28606"/>
                </a:cubicBezTo>
                <a:cubicBezTo>
                  <a:pt x="998276" y="-46006"/>
                  <a:pt x="1357051" y="60356"/>
                  <a:pt x="1860289" y="104806"/>
                </a:cubicBezTo>
                <a:cubicBezTo>
                  <a:pt x="2363527" y="149256"/>
                  <a:pt x="3131877" y="312768"/>
                  <a:pt x="3746239" y="295306"/>
                </a:cubicBezTo>
                <a:cubicBezTo>
                  <a:pt x="4360601" y="277844"/>
                  <a:pt x="5133714" y="3206"/>
                  <a:pt x="5546464" y="31"/>
                </a:cubicBezTo>
                <a:cubicBezTo>
                  <a:pt x="5959214" y="-3144"/>
                  <a:pt x="5829039" y="238156"/>
                  <a:pt x="6222739" y="276256"/>
                </a:cubicBezTo>
                <a:cubicBezTo>
                  <a:pt x="6616439" y="314356"/>
                  <a:pt x="7529252" y="155606"/>
                  <a:pt x="7908664" y="228631"/>
                </a:cubicBezTo>
                <a:cubicBezTo>
                  <a:pt x="8288076" y="301656"/>
                  <a:pt x="8470639" y="520731"/>
                  <a:pt x="8499214" y="714406"/>
                </a:cubicBezTo>
                <a:cubicBezTo>
                  <a:pt x="8527789" y="908081"/>
                  <a:pt x="8232514" y="1244631"/>
                  <a:pt x="8080114" y="1390681"/>
                </a:cubicBezTo>
                <a:cubicBezTo>
                  <a:pt x="7927714" y="1536731"/>
                  <a:pt x="7884851" y="1590706"/>
                  <a:pt x="7584814" y="1590706"/>
                </a:cubicBezTo>
                <a:cubicBezTo>
                  <a:pt x="7284777" y="1590706"/>
                  <a:pt x="6803764" y="1387506"/>
                  <a:pt x="6279889" y="1390681"/>
                </a:cubicBezTo>
                <a:cubicBezTo>
                  <a:pt x="5756014" y="1393856"/>
                  <a:pt x="4938451" y="1601819"/>
                  <a:pt x="4441564" y="1609756"/>
                </a:cubicBezTo>
                <a:cubicBezTo>
                  <a:pt x="3944677" y="1617693"/>
                  <a:pt x="3679564" y="1424019"/>
                  <a:pt x="3298564" y="1438306"/>
                </a:cubicBezTo>
                <a:cubicBezTo>
                  <a:pt x="2917564" y="1452593"/>
                  <a:pt x="2496876" y="1655794"/>
                  <a:pt x="2155564" y="1695481"/>
                </a:cubicBezTo>
                <a:cubicBezTo>
                  <a:pt x="1814252" y="1735168"/>
                  <a:pt x="1536439" y="1730406"/>
                  <a:pt x="1250689" y="1676431"/>
                </a:cubicBezTo>
                <a:cubicBezTo>
                  <a:pt x="964939" y="1622456"/>
                  <a:pt x="628389" y="1449418"/>
                  <a:pt x="441064" y="1371631"/>
                </a:cubicBezTo>
                <a:cubicBezTo>
                  <a:pt x="253739" y="1293844"/>
                  <a:pt x="204526" y="1325593"/>
                  <a:pt x="126739" y="1209706"/>
                </a:cubicBezTo>
                <a:cubicBezTo>
                  <a:pt x="48952" y="1093819"/>
                  <a:pt x="-14549" y="785844"/>
                  <a:pt x="2914" y="676306"/>
                </a:cubicBezTo>
                <a:close/>
              </a:path>
            </a:pathLst>
          </a:custGeom>
          <a:solidFill>
            <a:schemeClr val="accent5">
              <a:lumMod val="20000"/>
              <a:lumOff val="80000"/>
            </a:schemeClr>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ộp Văn bản 46"/>
          <p:cNvSpPr txBox="1"/>
          <p:nvPr/>
        </p:nvSpPr>
        <p:spPr>
          <a:xfrm>
            <a:off x="1679858" y="453598"/>
            <a:ext cx="8832283" cy="1106805"/>
          </a:xfrm>
          <a:prstGeom prst="rect">
            <a:avLst/>
          </a:prstGeom>
          <a:noFill/>
        </p:spPr>
        <p:txBody>
          <a:bodyPr wrap="square" rtlCol="0">
            <a:spAutoFit/>
          </a:bodyPr>
          <a:lstStyle/>
          <a:p>
            <a:pPr algn="ctr"/>
            <a:r>
              <a:rPr lang="en-US" sz="6600">
                <a:ln>
                  <a:solidFill>
                    <a:schemeClr val="tx1"/>
                  </a:solidFill>
                </a:ln>
                <a:solidFill>
                  <a:srgbClr val="00B0F0"/>
                </a:solidFill>
                <a:latin typeface="iCiel Cadena" panose="02000503000000020004" pitchFamily="50" charset="-93"/>
              </a:rPr>
              <a:t>Danh sách liên kết vòng</a:t>
            </a:r>
            <a:endParaRPr lang="en-GB" sz="6600">
              <a:ln>
                <a:solidFill>
                  <a:schemeClr val="tx1"/>
                </a:solidFill>
              </a:ln>
              <a:solidFill>
                <a:srgbClr val="00B0F0"/>
              </a:solidFill>
              <a:latin typeface="iCiel Cadena" panose="02000503000000020004" pitchFamily="50" charset="-93"/>
            </a:endParaRPr>
          </a:p>
        </p:txBody>
      </p:sp>
      <p:grpSp>
        <p:nvGrpSpPr>
          <p:cNvPr id="2" name="!!Picture 2"/>
          <p:cNvGrpSpPr/>
          <p:nvPr/>
        </p:nvGrpSpPr>
        <p:grpSpPr>
          <a:xfrm rot="4924864">
            <a:off x="12401348" y="6846546"/>
            <a:ext cx="966306" cy="911231"/>
            <a:chOff x="6406910" y="4022527"/>
            <a:chExt cx="3309481" cy="3033726"/>
          </a:xfrm>
        </p:grpSpPr>
        <p:sp>
          <p:nvSpPr>
            <p:cNvPr id="3" name="Hình tự do: Hình 2"/>
            <p:cNvSpPr/>
            <p:nvPr/>
          </p:nvSpPr>
          <p:spPr>
            <a:xfrm>
              <a:off x="7001344" y="5547246"/>
              <a:ext cx="1164696" cy="1443321"/>
            </a:xfrm>
            <a:custGeom>
              <a:avLst/>
              <a:gdLst>
                <a:gd name="connsiteX0" fmla="*/ 122069 w 1164696"/>
                <a:gd name="connsiteY0" fmla="*/ 668664 h 1443321"/>
                <a:gd name="connsiteX1" fmla="*/ 1089239 w 1164696"/>
                <a:gd name="connsiteY1" fmla="*/ 15790 h 1443321"/>
                <a:gd name="connsiteX2" fmla="*/ 951079 w 1164696"/>
                <a:gd name="connsiteY2" fmla="*/ 1143404 h 1443321"/>
                <a:gd name="connsiteX3" fmla="*/ 151231 w 1164696"/>
                <a:gd name="connsiteY3" fmla="*/ 1376029 h 1443321"/>
                <a:gd name="connsiteX4" fmla="*/ 122069 w 1164696"/>
                <a:gd name="connsiteY4" fmla="*/ 668664 h 144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96" h="1443321">
                  <a:moveTo>
                    <a:pt x="122069" y="668664"/>
                  </a:moveTo>
                  <a:cubicBezTo>
                    <a:pt x="274229" y="400280"/>
                    <a:pt x="917247" y="-94563"/>
                    <a:pt x="1089239" y="15790"/>
                  </a:cubicBezTo>
                  <a:cubicBezTo>
                    <a:pt x="1261318" y="126136"/>
                    <a:pt x="1106228" y="869836"/>
                    <a:pt x="951079" y="1143404"/>
                  </a:cubicBezTo>
                  <a:cubicBezTo>
                    <a:pt x="806754" y="1398036"/>
                    <a:pt x="327360" y="1533382"/>
                    <a:pt x="151231" y="1376029"/>
                  </a:cubicBezTo>
                  <a:cubicBezTo>
                    <a:pt x="-66290" y="1181556"/>
                    <a:pt x="-24704" y="927226"/>
                    <a:pt x="122069" y="668664"/>
                  </a:cubicBezTo>
                </a:path>
              </a:pathLst>
            </a:custGeom>
            <a:solidFill>
              <a:srgbClr val="96B8E5"/>
            </a:solidFill>
            <a:ln w="1844" cap="flat">
              <a:noFill/>
              <a:prstDash val="solid"/>
              <a:miter/>
            </a:ln>
          </p:spPr>
          <p:txBody>
            <a:bodyPr rtlCol="0" anchor="ctr"/>
            <a:lstStyle/>
            <a:p>
              <a:endParaRPr lang="en-GB"/>
            </a:p>
          </p:txBody>
        </p:sp>
        <p:sp>
          <p:nvSpPr>
            <p:cNvPr id="18" name="Hình tự do: Hình 17"/>
            <p:cNvSpPr/>
            <p:nvPr/>
          </p:nvSpPr>
          <p:spPr>
            <a:xfrm>
              <a:off x="7951989" y="4088203"/>
              <a:ext cx="1164709" cy="1443355"/>
            </a:xfrm>
            <a:custGeom>
              <a:avLst/>
              <a:gdLst>
                <a:gd name="connsiteX0" fmla="*/ 1042670 w 1164709"/>
                <a:gd name="connsiteY0" fmla="*/ 774628 h 1443355"/>
                <a:gd name="connsiteX1" fmla="*/ 75399 w 1164709"/>
                <a:gd name="connsiteY1" fmla="*/ 1427596 h 1443355"/>
                <a:gd name="connsiteX2" fmla="*/ 213595 w 1164709"/>
                <a:gd name="connsiteY2" fmla="*/ 299888 h 1443355"/>
                <a:gd name="connsiteX3" fmla="*/ 1013407 w 1164709"/>
                <a:gd name="connsiteY3" fmla="*/ 67356 h 1443355"/>
                <a:gd name="connsiteX4" fmla="*/ 1042670 w 1164709"/>
                <a:gd name="connsiteY4" fmla="*/ 774628 h 144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09" h="1443355">
                  <a:moveTo>
                    <a:pt x="1042670" y="774628"/>
                  </a:moveTo>
                  <a:cubicBezTo>
                    <a:pt x="890489" y="1042824"/>
                    <a:pt x="247442" y="1537855"/>
                    <a:pt x="75399" y="1427596"/>
                  </a:cubicBezTo>
                  <a:cubicBezTo>
                    <a:pt x="-96594" y="1317250"/>
                    <a:pt x="58504" y="573449"/>
                    <a:pt x="213595" y="299888"/>
                  </a:cubicBezTo>
                  <a:cubicBezTo>
                    <a:pt x="358079" y="45241"/>
                    <a:pt x="837365" y="-90090"/>
                    <a:pt x="1013407" y="67356"/>
                  </a:cubicBezTo>
                  <a:cubicBezTo>
                    <a:pt x="1231001" y="261722"/>
                    <a:pt x="1189428" y="516073"/>
                    <a:pt x="1042670" y="774628"/>
                  </a:cubicBezTo>
                </a:path>
              </a:pathLst>
            </a:custGeom>
            <a:solidFill>
              <a:srgbClr val="96B8E5"/>
            </a:solidFill>
            <a:ln w="1844" cap="flat">
              <a:noFill/>
              <a:prstDash val="solid"/>
              <a:miter/>
            </a:ln>
          </p:spPr>
          <p:txBody>
            <a:bodyPr rtlCol="0" anchor="ctr"/>
            <a:lstStyle/>
            <a:p>
              <a:endParaRPr lang="en-GB"/>
            </a:p>
          </p:txBody>
        </p:sp>
        <p:sp>
          <p:nvSpPr>
            <p:cNvPr id="19" name="Hình tự do: Hình 18"/>
            <p:cNvSpPr/>
            <p:nvPr/>
          </p:nvSpPr>
          <p:spPr>
            <a:xfrm>
              <a:off x="6406910" y="5113502"/>
              <a:ext cx="1655472" cy="954570"/>
            </a:xfrm>
            <a:custGeom>
              <a:avLst/>
              <a:gdLst>
                <a:gd name="connsiteX0" fmla="*/ 583816 w 1655472"/>
                <a:gd name="connsiteY0" fmla="*/ 688 h 954570"/>
                <a:gd name="connsiteX1" fmla="*/ 1655472 w 1655472"/>
                <a:gd name="connsiteY1" fmla="*/ 463343 h 954570"/>
                <a:gd name="connsiteX2" fmla="*/ 629482 w 1655472"/>
                <a:gd name="connsiteY2" fmla="*/ 954047 h 954570"/>
                <a:gd name="connsiteX3" fmla="*/ 2694 w 1655472"/>
                <a:gd name="connsiteY3" fmla="*/ 405952 h 954570"/>
                <a:gd name="connsiteX4" fmla="*/ 583816 w 1655472"/>
                <a:gd name="connsiteY4" fmla="*/ 688 h 95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72" h="954570">
                  <a:moveTo>
                    <a:pt x="583816" y="688"/>
                  </a:moveTo>
                  <a:cubicBezTo>
                    <a:pt x="892091" y="-15551"/>
                    <a:pt x="1655898" y="259164"/>
                    <a:pt x="1655472" y="463343"/>
                  </a:cubicBezTo>
                  <a:cubicBezTo>
                    <a:pt x="1654938" y="667500"/>
                    <a:pt x="943880" y="937419"/>
                    <a:pt x="629482" y="954047"/>
                  </a:cubicBezTo>
                  <a:cubicBezTo>
                    <a:pt x="336954" y="969514"/>
                    <a:pt x="-35333" y="639054"/>
                    <a:pt x="2694" y="405952"/>
                  </a:cubicBezTo>
                  <a:cubicBezTo>
                    <a:pt x="49652" y="118237"/>
                    <a:pt x="286559" y="16364"/>
                    <a:pt x="583816" y="688"/>
                  </a:cubicBezTo>
                </a:path>
              </a:pathLst>
            </a:custGeom>
            <a:solidFill>
              <a:srgbClr val="96B8E5"/>
            </a:solidFill>
            <a:ln w="1844" cap="flat">
              <a:noFill/>
              <a:prstDash val="solid"/>
              <a:miter/>
            </a:ln>
          </p:spPr>
          <p:txBody>
            <a:bodyPr rtlCol="0" anchor="ctr"/>
            <a:lstStyle/>
            <a:p>
              <a:endParaRPr lang="en-GB"/>
            </a:p>
          </p:txBody>
        </p:sp>
        <p:sp>
          <p:nvSpPr>
            <p:cNvPr id="20" name="Hình tự do: Hình 19"/>
            <p:cNvSpPr/>
            <p:nvPr/>
          </p:nvSpPr>
          <p:spPr>
            <a:xfrm>
              <a:off x="8060923" y="5005426"/>
              <a:ext cx="1655467" cy="954563"/>
            </a:xfrm>
            <a:custGeom>
              <a:avLst/>
              <a:gdLst>
                <a:gd name="connsiteX0" fmla="*/ 1071606 w 1655467"/>
                <a:gd name="connsiteY0" fmla="*/ 953875 h 954563"/>
                <a:gd name="connsiteX1" fmla="*/ 0 w 1655467"/>
                <a:gd name="connsiteY1" fmla="*/ 491228 h 954563"/>
                <a:gd name="connsiteX2" fmla="*/ 1026034 w 1655467"/>
                <a:gd name="connsiteY2" fmla="*/ 523 h 954563"/>
                <a:gd name="connsiteX3" fmla="*/ 1652786 w 1655467"/>
                <a:gd name="connsiteY3" fmla="*/ 548632 h 954563"/>
                <a:gd name="connsiteX4" fmla="*/ 1071606 w 1655467"/>
                <a:gd name="connsiteY4" fmla="*/ 953875 h 954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467" h="954563">
                  <a:moveTo>
                    <a:pt x="1071606" y="953875"/>
                  </a:moveTo>
                  <a:cubicBezTo>
                    <a:pt x="763389" y="970121"/>
                    <a:pt x="-520" y="695407"/>
                    <a:pt x="0" y="491228"/>
                  </a:cubicBezTo>
                  <a:cubicBezTo>
                    <a:pt x="535" y="287070"/>
                    <a:pt x="711586" y="17252"/>
                    <a:pt x="1026034" y="523"/>
                  </a:cubicBezTo>
                  <a:cubicBezTo>
                    <a:pt x="1318620" y="-14937"/>
                    <a:pt x="1690712" y="315524"/>
                    <a:pt x="1652786" y="548632"/>
                  </a:cubicBezTo>
                  <a:cubicBezTo>
                    <a:pt x="1605820" y="836326"/>
                    <a:pt x="1368972" y="938221"/>
                    <a:pt x="1071606" y="953875"/>
                  </a:cubicBezTo>
                </a:path>
              </a:pathLst>
            </a:custGeom>
            <a:solidFill>
              <a:srgbClr val="96B8E5"/>
            </a:solidFill>
            <a:ln w="1844" cap="flat">
              <a:noFill/>
              <a:prstDash val="solid"/>
              <a:miter/>
            </a:ln>
          </p:spPr>
          <p:txBody>
            <a:bodyPr rtlCol="0" anchor="ctr"/>
            <a:lstStyle/>
            <a:p>
              <a:endParaRPr lang="en-GB"/>
            </a:p>
          </p:txBody>
        </p:sp>
        <p:sp>
          <p:nvSpPr>
            <p:cNvPr id="21" name="Hình tự do: Hình 20"/>
            <p:cNvSpPr/>
            <p:nvPr/>
          </p:nvSpPr>
          <p:spPr>
            <a:xfrm>
              <a:off x="7987142" y="5513861"/>
              <a:ext cx="1051657" cy="1542391"/>
            </a:xfrm>
            <a:custGeom>
              <a:avLst/>
              <a:gdLst>
                <a:gd name="connsiteX0" fmla="*/ 154507 w 1051657"/>
                <a:gd name="connsiteY0" fmla="*/ 1174957 h 1542391"/>
                <a:gd name="connsiteX1" fmla="*/ 105080 w 1051657"/>
                <a:gd name="connsiteY1" fmla="*/ 9941 h 1542391"/>
                <a:gd name="connsiteX2" fmla="*/ 994022 w 1051657"/>
                <a:gd name="connsiteY2" fmla="*/ 718857 h 1542391"/>
                <a:gd name="connsiteX3" fmla="*/ 772841 w 1051657"/>
                <a:gd name="connsiteY3" fmla="*/ 1521094 h 1542391"/>
                <a:gd name="connsiteX4" fmla="*/ 154507 w 1051657"/>
                <a:gd name="connsiteY4" fmla="*/ 1174957 h 154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57" h="1542391">
                  <a:moveTo>
                    <a:pt x="154507" y="1174957"/>
                  </a:moveTo>
                  <a:cubicBezTo>
                    <a:pt x="5669" y="904858"/>
                    <a:pt x="-79179" y="98374"/>
                    <a:pt x="105080" y="9941"/>
                  </a:cubicBezTo>
                  <a:cubicBezTo>
                    <a:pt x="289389" y="-78390"/>
                    <a:pt x="842152" y="443551"/>
                    <a:pt x="994022" y="718857"/>
                  </a:cubicBezTo>
                  <a:cubicBezTo>
                    <a:pt x="1135431" y="975206"/>
                    <a:pt x="999408" y="1453811"/>
                    <a:pt x="772841" y="1521094"/>
                  </a:cubicBezTo>
                  <a:cubicBezTo>
                    <a:pt x="493055" y="1604053"/>
                    <a:pt x="298060" y="1435459"/>
                    <a:pt x="154507" y="1174957"/>
                  </a:cubicBezTo>
                </a:path>
              </a:pathLst>
            </a:custGeom>
            <a:solidFill>
              <a:srgbClr val="96B8E5"/>
            </a:solidFill>
            <a:ln w="1844" cap="flat">
              <a:noFill/>
              <a:prstDash val="solid"/>
              <a:miter/>
            </a:ln>
          </p:spPr>
          <p:txBody>
            <a:bodyPr rtlCol="0" anchor="ctr"/>
            <a:lstStyle/>
            <a:p>
              <a:endParaRPr lang="en-GB"/>
            </a:p>
          </p:txBody>
        </p:sp>
        <p:sp>
          <p:nvSpPr>
            <p:cNvPr id="22" name="Hình tự do: Hình 21"/>
            <p:cNvSpPr/>
            <p:nvPr/>
          </p:nvSpPr>
          <p:spPr>
            <a:xfrm>
              <a:off x="7079304" y="4022527"/>
              <a:ext cx="1051638" cy="1542306"/>
            </a:xfrm>
            <a:custGeom>
              <a:avLst/>
              <a:gdLst>
                <a:gd name="connsiteX0" fmla="*/ 897082 w 1051638"/>
                <a:gd name="connsiteY0" fmla="*/ 367381 h 1542306"/>
                <a:gd name="connsiteX1" fmla="*/ 946560 w 1051638"/>
                <a:gd name="connsiteY1" fmla="*/ 1532383 h 1542306"/>
                <a:gd name="connsiteX2" fmla="*/ 57618 w 1051638"/>
                <a:gd name="connsiteY2" fmla="*/ 823374 h 1542306"/>
                <a:gd name="connsiteX3" fmla="*/ 278843 w 1051638"/>
                <a:gd name="connsiteY3" fmla="*/ 21331 h 1542306"/>
                <a:gd name="connsiteX4" fmla="*/ 897082 w 1051638"/>
                <a:gd name="connsiteY4" fmla="*/ 367381 h 1542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38" h="1542306">
                  <a:moveTo>
                    <a:pt x="897082" y="367381"/>
                  </a:moveTo>
                  <a:cubicBezTo>
                    <a:pt x="1045978" y="637467"/>
                    <a:pt x="1130819" y="1443850"/>
                    <a:pt x="946560" y="1532383"/>
                  </a:cubicBezTo>
                  <a:cubicBezTo>
                    <a:pt x="762243" y="1620621"/>
                    <a:pt x="209503" y="1098780"/>
                    <a:pt x="57618" y="823374"/>
                  </a:cubicBezTo>
                  <a:cubicBezTo>
                    <a:pt x="-83755" y="567119"/>
                    <a:pt x="52239" y="88514"/>
                    <a:pt x="278843" y="21331"/>
                  </a:cubicBezTo>
                  <a:cubicBezTo>
                    <a:pt x="558585" y="-61722"/>
                    <a:pt x="753580" y="106973"/>
                    <a:pt x="897082" y="367381"/>
                  </a:cubicBezTo>
                </a:path>
              </a:pathLst>
            </a:custGeom>
            <a:solidFill>
              <a:srgbClr val="96B8E5"/>
            </a:solidFill>
            <a:ln w="1844" cap="flat">
              <a:noFill/>
              <a:prstDash val="solid"/>
              <a:miter/>
            </a:ln>
          </p:spPr>
          <p:txBody>
            <a:bodyPr rtlCol="0" anchor="ctr"/>
            <a:lstStyle/>
            <a:p>
              <a:endParaRPr lang="en-GB"/>
            </a:p>
          </p:txBody>
        </p:sp>
        <p:sp>
          <p:nvSpPr>
            <p:cNvPr id="23" name="Hình tự do: Hình 22"/>
            <p:cNvSpPr/>
            <p:nvPr/>
          </p:nvSpPr>
          <p:spPr>
            <a:xfrm>
              <a:off x="7878333" y="5386033"/>
              <a:ext cx="338338" cy="337949"/>
            </a:xfrm>
            <a:custGeom>
              <a:avLst/>
              <a:gdLst>
                <a:gd name="connsiteX0" fmla="*/ 21970 w 338338"/>
                <a:gd name="connsiteY0" fmla="*/ 85679 h 337949"/>
                <a:gd name="connsiteX1" fmla="*/ 252566 w 338338"/>
                <a:gd name="connsiteY1" fmla="*/ 21944 h 337949"/>
                <a:gd name="connsiteX2" fmla="*/ 316332 w 338338"/>
                <a:gd name="connsiteY2" fmla="*/ 252261 h 337949"/>
                <a:gd name="connsiteX3" fmla="*/ 85887 w 338338"/>
                <a:gd name="connsiteY3" fmla="*/ 315983 h 337949"/>
                <a:gd name="connsiteX4" fmla="*/ 21970 w 338338"/>
                <a:gd name="connsiteY4" fmla="*/ 85679 h 337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38" h="337949">
                  <a:moveTo>
                    <a:pt x="21970" y="85679"/>
                  </a:moveTo>
                  <a:cubicBezTo>
                    <a:pt x="68069" y="4551"/>
                    <a:pt x="171241" y="-24003"/>
                    <a:pt x="252566" y="21944"/>
                  </a:cubicBezTo>
                  <a:cubicBezTo>
                    <a:pt x="333797" y="67998"/>
                    <a:pt x="362388" y="171040"/>
                    <a:pt x="316332" y="252261"/>
                  </a:cubicBezTo>
                  <a:cubicBezTo>
                    <a:pt x="270291" y="333483"/>
                    <a:pt x="167097" y="361929"/>
                    <a:pt x="85887" y="315983"/>
                  </a:cubicBezTo>
                  <a:cubicBezTo>
                    <a:pt x="4548" y="269942"/>
                    <a:pt x="-24036" y="166814"/>
                    <a:pt x="21970" y="85679"/>
                  </a:cubicBezTo>
                </a:path>
              </a:pathLst>
            </a:custGeom>
            <a:solidFill>
              <a:srgbClr val="F3E1C6"/>
            </a:solidFill>
            <a:ln w="1844" cap="flat">
              <a:noFill/>
              <a:prstDash val="solid"/>
              <a:miter/>
            </a:ln>
          </p:spPr>
          <p:txBody>
            <a:bodyPr rtlCol="0" anchor="ctr"/>
            <a:lstStyle/>
            <a:p>
              <a:endParaRPr lang="en-GB"/>
            </a:p>
          </p:txBody>
        </p:sp>
      </p:grpSp>
      <p:pic>
        <p:nvPicPr>
          <p:cNvPr id="50" name="!!Picture 7"/>
          <p:cNvPicPr>
            <a:picLocks noChangeAspect="1"/>
          </p:cNvPicPr>
          <p:nvPr/>
        </p:nvPicPr>
        <p:blipFill>
          <a:blip r:embed="rId1">
            <a:duotone>
              <a:prstClr val="black"/>
              <a:schemeClr val="accent1">
                <a:tint val="45000"/>
                <a:satMod val="400000"/>
              </a:schemeClr>
            </a:duotone>
          </a:blip>
          <a:stretch>
            <a:fillRect/>
          </a:stretch>
        </p:blipFill>
        <p:spPr>
          <a:xfrm rot="19239531">
            <a:off x="-675719" y="-1437535"/>
            <a:ext cx="1315592" cy="1315592"/>
          </a:xfrm>
          <a:prstGeom prst="rect">
            <a:avLst/>
          </a:prstGeom>
        </p:spPr>
      </p:pic>
      <p:pic>
        <p:nvPicPr>
          <p:cNvPr id="104" name="Picture 3"/>
          <p:cNvPicPr>
            <a:picLocks noChangeAspect="1"/>
          </p:cNvPicPr>
          <p:nvPr/>
        </p:nvPicPr>
        <p:blipFill>
          <a:blip r:embed="rId2"/>
          <a:srcRect/>
          <a:stretch>
            <a:fillRect/>
          </a:stretch>
        </p:blipFill>
        <p:spPr>
          <a:xfrm rot="9519692">
            <a:off x="-736330" y="119435"/>
            <a:ext cx="1779450" cy="1474719"/>
          </a:xfrm>
          <a:prstGeom prst="rect">
            <a:avLst/>
          </a:prstGeom>
        </p:spPr>
      </p:pic>
      <p:pic>
        <p:nvPicPr>
          <p:cNvPr id="105" name="Picture 4"/>
          <p:cNvPicPr>
            <a:picLocks noChangeAspect="1"/>
          </p:cNvPicPr>
          <p:nvPr/>
        </p:nvPicPr>
        <p:blipFill>
          <a:blip r:embed="rId3"/>
          <a:srcRect/>
          <a:stretch>
            <a:fillRect/>
          </a:stretch>
        </p:blipFill>
        <p:spPr>
          <a:xfrm>
            <a:off x="-624456" y="5347427"/>
            <a:ext cx="500653" cy="952587"/>
          </a:xfrm>
          <a:prstGeom prst="rect">
            <a:avLst/>
          </a:prstGeom>
        </p:spPr>
      </p:pic>
      <p:sp>
        <p:nvSpPr>
          <p:cNvPr id="59" name="Hộp Văn bản 58"/>
          <p:cNvSpPr txBox="1"/>
          <p:nvPr/>
        </p:nvSpPr>
        <p:spPr>
          <a:xfrm>
            <a:off x="323532" y="1991820"/>
            <a:ext cx="8975123" cy="3107990"/>
          </a:xfrm>
          <a:prstGeom prst="rect">
            <a:avLst/>
          </a:prstGeom>
          <a:noFill/>
        </p:spPr>
        <p:txBody>
          <a:bodyPr wrap="square" rtlCol="0">
            <a:noAutofit/>
          </a:bodyPr>
          <a:lstStyle/>
          <a:p>
            <a:pPr algn="just"/>
            <a:r>
              <a:rPr lang="en-US" sz="2000" dirty="0">
                <a:effectLst>
                  <a:outerShdw blurRad="50800" dist="38100" algn="l" rotWithShape="0">
                    <a:prstClr val="black">
                      <a:alpha val="40000"/>
                    </a:prstClr>
                  </a:outerShdw>
                </a:effectLst>
                <a:latin typeface="Lobster" panose="00000500000000000000" pitchFamily="2" charset="-93"/>
              </a:rPr>
              <a:t>Đề tài 5. Cho </a:t>
            </a:r>
            <a:r>
              <a:rPr lang="en-US" sz="2000" dirty="0" err="1">
                <a:effectLst>
                  <a:outerShdw blurRad="50800" dist="38100" algn="l" rotWithShape="0">
                    <a:prstClr val="black">
                      <a:alpha val="40000"/>
                    </a:prstClr>
                  </a:outerShdw>
                </a:effectLst>
                <a:latin typeface="Lobster" panose="00000500000000000000" pitchFamily="2" charset="-93"/>
              </a:rPr>
              <a:t>một</a:t>
            </a:r>
            <a:r>
              <a:rPr lang="en-US" sz="2000" dirty="0">
                <a:effectLst>
                  <a:outerShdw blurRad="50800" dist="38100" algn="l" rotWithShape="0">
                    <a:prstClr val="black">
                      <a:alpha val="40000"/>
                    </a:prstClr>
                  </a:outerShdw>
                </a:effectLst>
                <a:latin typeface="Lobster" panose="00000500000000000000" pitchFamily="2" charset="-93"/>
              </a:rPr>
              <a:t> danh sách lưu trữ các số nguyên. Viết chương trình tạo </a:t>
            </a:r>
            <a:r>
              <a:rPr lang="en-US" sz="2000" dirty="0" err="1">
                <a:effectLst>
                  <a:outerShdw blurRad="50800" dist="38100" algn="l" rotWithShape="0">
                    <a:prstClr val="black">
                      <a:alpha val="40000"/>
                    </a:prstClr>
                  </a:outerShdw>
                </a:effectLst>
                <a:latin typeface="Lobster" panose="00000500000000000000" pitchFamily="2" charset="-93"/>
              </a:rPr>
              <a:t>một</a:t>
            </a:r>
            <a:r>
              <a:rPr lang="en-US" sz="2000" dirty="0">
                <a:effectLst>
                  <a:outerShdw blurRad="50800" dist="38100" algn="l" rotWithShape="0">
                    <a:prstClr val="black">
                      <a:alpha val="40000"/>
                    </a:prstClr>
                  </a:outerShdw>
                </a:effectLst>
                <a:latin typeface="Lobster" panose="00000500000000000000" pitchFamily="2" charset="-93"/>
              </a:rPr>
              <a:t> Menu </a:t>
            </a:r>
            <a:r>
              <a:rPr lang="en-US" sz="2000" dirty="0" err="1">
                <a:effectLst>
                  <a:outerShdw blurRad="50800" dist="38100" algn="l" rotWithShape="0">
                    <a:prstClr val="black">
                      <a:alpha val="40000"/>
                    </a:prstClr>
                  </a:outerShdw>
                </a:effectLst>
                <a:latin typeface="Lobster" panose="00000500000000000000" pitchFamily="2" charset="-93"/>
              </a:rPr>
              <a:t>thực</a:t>
            </a:r>
            <a:r>
              <a:rPr lang="en-US" sz="2000" dirty="0">
                <a:effectLst>
                  <a:outerShdw blurRad="50800" dist="38100" algn="l" rotWithShape="0">
                    <a:prstClr val="black">
                      <a:alpha val="40000"/>
                    </a:prstClr>
                  </a:outerShdw>
                </a:effectLst>
                <a:latin typeface="Lobster" panose="00000500000000000000" pitchFamily="2" charset="-93"/>
              </a:rPr>
              <a:t> hiện các công việc sau: </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5.1. Khởi tạo danh sách, quá trình nhập sẽ dừng lại khi nhập dấu “#”. </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5.2. </a:t>
            </a:r>
            <a:r>
              <a:rPr lang="en-US" sz="2000" dirty="0">
                <a:effectLst>
                  <a:outerShdw blurRad="50800" dist="38100" algn="l" rotWithShape="0">
                    <a:prstClr val="black">
                      <a:alpha val="40000"/>
                    </a:prstClr>
                  </a:outerShdw>
                </a:effectLst>
                <a:latin typeface="Lobster" panose="00000500000000000000" pitchFamily="2" charset="-93"/>
                <a:sym typeface="+mn-ea"/>
              </a:rPr>
              <a:t>Tính trung bình nhân các số chẵn, dương, chia hết cho 5 (không kể số 0). </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5.3. </a:t>
            </a:r>
            <a:r>
              <a:rPr lang="en-US" sz="2000" dirty="0">
                <a:effectLst>
                  <a:outerShdw blurRad="50800" dist="38100" algn="l" rotWithShape="0">
                    <a:prstClr val="black">
                      <a:alpha val="40000"/>
                    </a:prstClr>
                  </a:outerShdw>
                </a:effectLst>
                <a:latin typeface="Lobster" panose="00000500000000000000" pitchFamily="2" charset="-93"/>
                <a:sym typeface="+mn-ea"/>
              </a:rPr>
              <a:t>Sắp xếp danh sách theo thứ tự tăng </a:t>
            </a:r>
            <a:r>
              <a:rPr lang="en-US" sz="2000" dirty="0" err="1">
                <a:effectLst>
                  <a:outerShdw blurRad="50800" dist="38100" algn="l" rotWithShape="0">
                    <a:prstClr val="black">
                      <a:alpha val="40000"/>
                    </a:prstClr>
                  </a:outerShdw>
                </a:effectLst>
                <a:latin typeface="Lobster" panose="00000500000000000000" pitchFamily="2" charset="-93"/>
                <a:sym typeface="+mn-ea"/>
              </a:rPr>
              <a:t>dần</a:t>
            </a:r>
            <a:r>
              <a:rPr lang="en-US" sz="2000" dirty="0">
                <a:effectLst>
                  <a:outerShdw blurRad="50800" dist="38100" algn="l" rotWithShape="0">
                    <a:prstClr val="black">
                      <a:alpha val="40000"/>
                    </a:prstClr>
                  </a:outerShdw>
                </a:effectLst>
                <a:latin typeface="Lobster" panose="00000500000000000000" pitchFamily="2" charset="-93"/>
                <a:sym typeface="+mn-ea"/>
              </a:rPr>
              <a:t>.</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5.4. </a:t>
            </a:r>
            <a:r>
              <a:rPr lang="en-US" sz="2000" dirty="0">
                <a:effectLst>
                  <a:outerShdw blurRad="50800" dist="38100" algn="l" rotWithShape="0">
                    <a:prstClr val="black">
                      <a:alpha val="40000"/>
                    </a:prstClr>
                  </a:outerShdw>
                </a:effectLst>
                <a:latin typeface="Lobster" panose="00000500000000000000" pitchFamily="2" charset="-93"/>
                <a:sym typeface="+mn-ea"/>
              </a:rPr>
              <a:t>Kiểm tra xem trong ds có 3 </a:t>
            </a:r>
            <a:r>
              <a:rPr lang="en-US" sz="2000" dirty="0" err="1">
                <a:effectLst>
                  <a:outerShdw blurRad="50800" dist="38100" algn="l" rotWithShape="0">
                    <a:prstClr val="black">
                      <a:alpha val="40000"/>
                    </a:prstClr>
                  </a:outerShdw>
                </a:effectLst>
                <a:latin typeface="Lobster" panose="00000500000000000000" pitchFamily="2" charset="-93"/>
                <a:sym typeface="+mn-ea"/>
              </a:rPr>
              <a:t>phần</a:t>
            </a:r>
            <a:r>
              <a:rPr lang="en-US" sz="2000" dirty="0">
                <a:effectLst>
                  <a:outerShdw blurRad="50800" dist="38100" algn="l" rotWithShape="0">
                    <a:prstClr val="black">
                      <a:alpha val="40000"/>
                    </a:prstClr>
                  </a:outerShdw>
                </a:effectLst>
                <a:latin typeface="Lobster" panose="00000500000000000000" pitchFamily="2" charset="-93"/>
                <a:sym typeface="+mn-ea"/>
              </a:rPr>
              <a:t> tử liên tiếp là cấp số nhân hay không? in ra 3 số đó.</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5.5. </a:t>
            </a:r>
            <a:r>
              <a:rPr lang="en-US" sz="2000" dirty="0">
                <a:effectLst>
                  <a:outerShdw blurRad="50800" dist="38100" algn="l" rotWithShape="0">
                    <a:prstClr val="black">
                      <a:alpha val="40000"/>
                    </a:prstClr>
                  </a:outerShdw>
                </a:effectLst>
                <a:latin typeface="Lobster" panose="00000500000000000000" pitchFamily="2" charset="-93"/>
                <a:sym typeface="+mn-ea"/>
              </a:rPr>
              <a:t>Kiểm tra xem ở vị trí thứ 5 có phải là số nguyên tố hay không? Nếu đúng hãy thay thế </a:t>
            </a:r>
            <a:r>
              <a:rPr lang="en-US" sz="2000" dirty="0" err="1">
                <a:effectLst>
                  <a:outerShdw blurRad="50800" dist="38100" algn="l" rotWithShape="0">
                    <a:prstClr val="black">
                      <a:alpha val="40000"/>
                    </a:prstClr>
                  </a:outerShdw>
                </a:effectLst>
                <a:latin typeface="Lobster" panose="00000500000000000000" pitchFamily="2" charset="-93"/>
                <a:sym typeface="+mn-ea"/>
              </a:rPr>
              <a:t>phần</a:t>
            </a:r>
            <a:r>
              <a:rPr lang="en-US" sz="2000" dirty="0">
                <a:effectLst>
                  <a:outerShdw blurRad="50800" dist="38100" algn="l" rotWithShape="0">
                    <a:prstClr val="black">
                      <a:alpha val="40000"/>
                    </a:prstClr>
                  </a:outerShdw>
                </a:effectLst>
                <a:latin typeface="Lobster" panose="00000500000000000000" pitchFamily="2" charset="-93"/>
                <a:sym typeface="+mn-ea"/>
              </a:rPr>
              <a:t> tử này bằng số 10. </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Chú ý: Sử dụng danh sách liên kết vòng </a:t>
            </a:r>
            <a:endParaRPr lang="en-US" sz="2000" dirty="0">
              <a:effectLst>
                <a:outerShdw blurRad="50800" dist="38100" algn="l" rotWithShape="0">
                  <a:prstClr val="black">
                    <a:alpha val="40000"/>
                  </a:prstClr>
                </a:outerShdw>
              </a:effectLst>
              <a:latin typeface="Lobster" panose="00000500000000000000" pitchFamily="2" charset="-93"/>
            </a:endParaRPr>
          </a:p>
          <a:p>
            <a:pPr algn="just"/>
            <a:r>
              <a:rPr lang="en-US" sz="2000" dirty="0">
                <a:effectLst>
                  <a:outerShdw blurRad="50800" dist="38100" algn="l" rotWithShape="0">
                    <a:prstClr val="black">
                      <a:alpha val="40000"/>
                    </a:prstClr>
                  </a:outerShdw>
                </a:effectLst>
                <a:latin typeface="Lobster" panose="00000500000000000000" pitchFamily="2" charset="-93"/>
              </a:rPr>
              <a:t>Ứng dựng danh sách liên kết đơn vòng vào quản lý ds số nguyên.</a:t>
            </a:r>
            <a:endParaRPr lang="en-US" sz="2000" dirty="0">
              <a:effectLst>
                <a:outerShdw blurRad="50800" dist="38100" algn="l" rotWithShape="0">
                  <a:prstClr val="black">
                    <a:alpha val="40000"/>
                  </a:prstClr>
                </a:outerShdw>
              </a:effectLst>
              <a:latin typeface="Lobster" panose="00000500000000000000" pitchFamily="2" charset="-93"/>
            </a:endParaRPr>
          </a:p>
        </p:txBody>
      </p:sp>
      <p:pic>
        <p:nvPicPr>
          <p:cNvPr id="116" name="!!Imagen 28" descr="Un dibujo de una persona&#10;&#10;Descripción generada automáticamente con confianza baj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212" y="607307"/>
            <a:ext cx="1651376" cy="1575159"/>
          </a:xfrm>
          <a:prstGeom prst="rect">
            <a:avLst/>
          </a:prstGeom>
        </p:spPr>
      </p:pic>
      <p:pic>
        <p:nvPicPr>
          <p:cNvPr id="117" name="!!Imagen 30" descr="Un dibujo de una persona&#10;&#10;Descripción generada automáticamente con confianza baj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47766">
            <a:off x="9782174" y="169259"/>
            <a:ext cx="1106682" cy="1055605"/>
          </a:xfrm>
          <a:prstGeom prst="rect">
            <a:avLst/>
          </a:prstGeom>
        </p:spPr>
      </p:pic>
      <p:grpSp>
        <p:nvGrpSpPr>
          <p:cNvPr id="64" name="!!Nhóm 63"/>
          <p:cNvGrpSpPr/>
          <p:nvPr/>
        </p:nvGrpSpPr>
        <p:grpSpPr>
          <a:xfrm>
            <a:off x="9371965" y="1991995"/>
            <a:ext cx="2866390" cy="2554605"/>
            <a:chOff x="6706945" y="2359254"/>
            <a:chExt cx="4272274" cy="3769396"/>
          </a:xfrm>
        </p:grpSpPr>
        <p:sp>
          <p:nvSpPr>
            <p:cNvPr id="60" name="Hình Bầu dục 59"/>
            <p:cNvSpPr/>
            <p:nvPr/>
          </p:nvSpPr>
          <p:spPr>
            <a:xfrm>
              <a:off x="6706945" y="2359254"/>
              <a:ext cx="3904747" cy="3769396"/>
            </a:xfrm>
            <a:prstGeom prst="ellipse">
              <a:avLst/>
            </a:prstGeom>
            <a:blipFill dpi="0" rotWithShape="1">
              <a:blip r:embed="rId5" cstate="print">
                <a:extLst>
                  <a:ext uri="{28A0092B-C50C-407E-A947-70E740481C1C}">
                    <a14:useLocalDpi xmlns:a14="http://schemas.microsoft.com/office/drawing/2010/main" val="0"/>
                  </a:ext>
                </a:extLst>
              </a:blip>
              <a:srcRect/>
              <a:stretch>
                <a:fillRect l="-5807" t="-10927" r="-113408" b="-2258"/>
              </a:stretch>
            </a:blipFill>
            <a:ln>
              <a:solidFill>
                <a:srgbClr val="EAEF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ặt trăng 60"/>
            <p:cNvSpPr/>
            <p:nvPr/>
          </p:nvSpPr>
          <p:spPr>
            <a:xfrm rot="14198833">
              <a:off x="8757397" y="3617418"/>
              <a:ext cx="1205020" cy="3238625"/>
            </a:xfrm>
            <a:prstGeom prst="moon">
              <a:avLst>
                <a:gd name="adj" fmla="val 5144"/>
              </a:avLst>
            </a:prstGeom>
            <a:solidFill>
              <a:srgbClr val="84C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ình Bầu dục 61"/>
            <p:cNvSpPr/>
            <p:nvPr/>
          </p:nvSpPr>
          <p:spPr>
            <a:xfrm>
              <a:off x="7273264" y="2959250"/>
              <a:ext cx="272381" cy="2842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Hình chữ nhật: Góc Tròn 62"/>
            <p:cNvSpPr/>
            <p:nvPr/>
          </p:nvSpPr>
          <p:spPr>
            <a:xfrm rot="20368508">
              <a:off x="7520658" y="2612649"/>
              <a:ext cx="1241070" cy="218208"/>
            </a:xfrm>
            <a:custGeom>
              <a:avLst/>
              <a:gdLst>
                <a:gd name="connsiteX0" fmla="*/ 0 w 1241069"/>
                <a:gd name="connsiteY0" fmla="*/ 89676 h 179351"/>
                <a:gd name="connsiteX1" fmla="*/ 89676 w 1241069"/>
                <a:gd name="connsiteY1" fmla="*/ 0 h 179351"/>
                <a:gd name="connsiteX2" fmla="*/ 1151394 w 1241069"/>
                <a:gd name="connsiteY2" fmla="*/ 0 h 179351"/>
                <a:gd name="connsiteX3" fmla="*/ 1241070 w 1241069"/>
                <a:gd name="connsiteY3" fmla="*/ 89676 h 179351"/>
                <a:gd name="connsiteX4" fmla="*/ 1241069 w 1241069"/>
                <a:gd name="connsiteY4" fmla="*/ 89676 h 179351"/>
                <a:gd name="connsiteX5" fmla="*/ 1151393 w 1241069"/>
                <a:gd name="connsiteY5" fmla="*/ 179352 h 179351"/>
                <a:gd name="connsiteX6" fmla="*/ 89676 w 1241069"/>
                <a:gd name="connsiteY6" fmla="*/ 179351 h 179351"/>
                <a:gd name="connsiteX7" fmla="*/ 0 w 1241069"/>
                <a:gd name="connsiteY7" fmla="*/ 89675 h 179351"/>
                <a:gd name="connsiteX8" fmla="*/ 0 w 1241069"/>
                <a:gd name="connsiteY8" fmla="*/ 89676 h 179351"/>
                <a:gd name="connsiteX0-1" fmla="*/ 0 w 1241070"/>
                <a:gd name="connsiteY0-2" fmla="*/ 89676 h 179352"/>
                <a:gd name="connsiteX1-3" fmla="*/ 89676 w 1241070"/>
                <a:gd name="connsiteY1-4" fmla="*/ 0 h 179352"/>
                <a:gd name="connsiteX2-5" fmla="*/ 1151394 w 1241070"/>
                <a:gd name="connsiteY2-6" fmla="*/ 0 h 179352"/>
                <a:gd name="connsiteX3-7" fmla="*/ 1241070 w 1241070"/>
                <a:gd name="connsiteY3-8" fmla="*/ 89676 h 179352"/>
                <a:gd name="connsiteX4-9" fmla="*/ 1241069 w 1241070"/>
                <a:gd name="connsiteY4-10" fmla="*/ 89676 h 179352"/>
                <a:gd name="connsiteX5-11" fmla="*/ 1151393 w 1241070"/>
                <a:gd name="connsiteY5-12" fmla="*/ 179352 h 179352"/>
                <a:gd name="connsiteX6-13" fmla="*/ 94114 w 1241070"/>
                <a:gd name="connsiteY6-14" fmla="*/ 140330 h 179352"/>
                <a:gd name="connsiteX7-15" fmla="*/ 0 w 1241070"/>
                <a:gd name="connsiteY7-16" fmla="*/ 89675 h 179352"/>
                <a:gd name="connsiteX8-17" fmla="*/ 0 w 1241070"/>
                <a:gd name="connsiteY8-18" fmla="*/ 89676 h 179352"/>
                <a:gd name="connsiteX0-19" fmla="*/ 0 w 1241070"/>
                <a:gd name="connsiteY0-20" fmla="*/ 89676 h 179352"/>
                <a:gd name="connsiteX1-21" fmla="*/ 89676 w 1241070"/>
                <a:gd name="connsiteY1-22" fmla="*/ 0 h 179352"/>
                <a:gd name="connsiteX2-23" fmla="*/ 1151394 w 1241070"/>
                <a:gd name="connsiteY2-24" fmla="*/ 0 h 179352"/>
                <a:gd name="connsiteX3-25" fmla="*/ 1241070 w 1241070"/>
                <a:gd name="connsiteY3-26" fmla="*/ 89676 h 179352"/>
                <a:gd name="connsiteX4-27" fmla="*/ 1241069 w 1241070"/>
                <a:gd name="connsiteY4-28" fmla="*/ 89676 h 179352"/>
                <a:gd name="connsiteX5-29" fmla="*/ 1151393 w 1241070"/>
                <a:gd name="connsiteY5-30" fmla="*/ 179352 h 179352"/>
                <a:gd name="connsiteX6-31" fmla="*/ 94114 w 1241070"/>
                <a:gd name="connsiteY6-32" fmla="*/ 140330 h 179352"/>
                <a:gd name="connsiteX7-33" fmla="*/ 0 w 1241070"/>
                <a:gd name="connsiteY7-34" fmla="*/ 89675 h 179352"/>
                <a:gd name="connsiteX8-35" fmla="*/ 0 w 1241070"/>
                <a:gd name="connsiteY8-36" fmla="*/ 89676 h 179352"/>
                <a:gd name="connsiteX0-37" fmla="*/ 0 w 1241070"/>
                <a:gd name="connsiteY0-38" fmla="*/ 89676 h 179352"/>
                <a:gd name="connsiteX1-39" fmla="*/ 89676 w 1241070"/>
                <a:gd name="connsiteY1-40" fmla="*/ 0 h 179352"/>
                <a:gd name="connsiteX2-41" fmla="*/ 1151394 w 1241070"/>
                <a:gd name="connsiteY2-42" fmla="*/ 0 h 179352"/>
                <a:gd name="connsiteX3-43" fmla="*/ 1241070 w 1241070"/>
                <a:gd name="connsiteY3-44" fmla="*/ 89676 h 179352"/>
                <a:gd name="connsiteX4-45" fmla="*/ 1241069 w 1241070"/>
                <a:gd name="connsiteY4-46" fmla="*/ 89676 h 179352"/>
                <a:gd name="connsiteX5-47" fmla="*/ 1151393 w 1241070"/>
                <a:gd name="connsiteY5-48" fmla="*/ 179352 h 179352"/>
                <a:gd name="connsiteX6-49" fmla="*/ 94114 w 1241070"/>
                <a:gd name="connsiteY6-50" fmla="*/ 140330 h 179352"/>
                <a:gd name="connsiteX7-51" fmla="*/ 0 w 1241070"/>
                <a:gd name="connsiteY7-52" fmla="*/ 89675 h 179352"/>
                <a:gd name="connsiteX8-53" fmla="*/ 0 w 1241070"/>
                <a:gd name="connsiteY8-54" fmla="*/ 89676 h 179352"/>
                <a:gd name="connsiteX0-55" fmla="*/ 0 w 1241070"/>
                <a:gd name="connsiteY0-56" fmla="*/ 111873 h 201549"/>
                <a:gd name="connsiteX1-57" fmla="*/ 89676 w 1241070"/>
                <a:gd name="connsiteY1-58" fmla="*/ 22197 h 201549"/>
                <a:gd name="connsiteX2-59" fmla="*/ 1151394 w 1241070"/>
                <a:gd name="connsiteY2-60" fmla="*/ 22197 h 201549"/>
                <a:gd name="connsiteX3-61" fmla="*/ 1241070 w 1241070"/>
                <a:gd name="connsiteY3-62" fmla="*/ 111873 h 201549"/>
                <a:gd name="connsiteX4-63" fmla="*/ 1241069 w 1241070"/>
                <a:gd name="connsiteY4-64" fmla="*/ 111873 h 201549"/>
                <a:gd name="connsiteX5-65" fmla="*/ 1151393 w 1241070"/>
                <a:gd name="connsiteY5-66" fmla="*/ 201549 h 201549"/>
                <a:gd name="connsiteX6-67" fmla="*/ 94114 w 1241070"/>
                <a:gd name="connsiteY6-68" fmla="*/ 162527 h 201549"/>
                <a:gd name="connsiteX7-69" fmla="*/ 0 w 1241070"/>
                <a:gd name="connsiteY7-70" fmla="*/ 111872 h 201549"/>
                <a:gd name="connsiteX8-71" fmla="*/ 0 w 1241070"/>
                <a:gd name="connsiteY8-72" fmla="*/ 111873 h 201549"/>
                <a:gd name="connsiteX0-73" fmla="*/ 0 w 1241070"/>
                <a:gd name="connsiteY0-74" fmla="*/ 123686 h 213362"/>
                <a:gd name="connsiteX1-75" fmla="*/ 87215 w 1241070"/>
                <a:gd name="connsiteY1-76" fmla="*/ 18850 h 213362"/>
                <a:gd name="connsiteX2-77" fmla="*/ 1151394 w 1241070"/>
                <a:gd name="connsiteY2-78" fmla="*/ 34010 h 213362"/>
                <a:gd name="connsiteX3-79" fmla="*/ 1241070 w 1241070"/>
                <a:gd name="connsiteY3-80" fmla="*/ 123686 h 213362"/>
                <a:gd name="connsiteX4-81" fmla="*/ 1241069 w 1241070"/>
                <a:gd name="connsiteY4-82" fmla="*/ 123686 h 213362"/>
                <a:gd name="connsiteX5-83" fmla="*/ 1151393 w 1241070"/>
                <a:gd name="connsiteY5-84" fmla="*/ 213362 h 213362"/>
                <a:gd name="connsiteX6-85" fmla="*/ 94114 w 1241070"/>
                <a:gd name="connsiteY6-86" fmla="*/ 174340 h 213362"/>
                <a:gd name="connsiteX7-87" fmla="*/ 0 w 1241070"/>
                <a:gd name="connsiteY7-88" fmla="*/ 123685 h 213362"/>
                <a:gd name="connsiteX8-89" fmla="*/ 0 w 1241070"/>
                <a:gd name="connsiteY8-90" fmla="*/ 123686 h 213362"/>
                <a:gd name="connsiteX0-91" fmla="*/ 0 w 1241070"/>
                <a:gd name="connsiteY0-92" fmla="*/ 123686 h 213362"/>
                <a:gd name="connsiteX1-93" fmla="*/ 87215 w 1241070"/>
                <a:gd name="connsiteY1-94" fmla="*/ 18850 h 213362"/>
                <a:gd name="connsiteX2-95" fmla="*/ 1151394 w 1241070"/>
                <a:gd name="connsiteY2-96" fmla="*/ 34010 h 213362"/>
                <a:gd name="connsiteX3-97" fmla="*/ 1241070 w 1241070"/>
                <a:gd name="connsiteY3-98" fmla="*/ 123686 h 213362"/>
                <a:gd name="connsiteX4-99" fmla="*/ 1241069 w 1241070"/>
                <a:gd name="connsiteY4-100" fmla="*/ 123686 h 213362"/>
                <a:gd name="connsiteX5-101" fmla="*/ 1151393 w 1241070"/>
                <a:gd name="connsiteY5-102" fmla="*/ 213362 h 213362"/>
                <a:gd name="connsiteX6-103" fmla="*/ 94114 w 1241070"/>
                <a:gd name="connsiteY6-104" fmla="*/ 174340 h 213362"/>
                <a:gd name="connsiteX7-105" fmla="*/ 0 w 1241070"/>
                <a:gd name="connsiteY7-106" fmla="*/ 123685 h 213362"/>
                <a:gd name="connsiteX8-107" fmla="*/ 0 w 1241070"/>
                <a:gd name="connsiteY8-108" fmla="*/ 123686 h 213362"/>
                <a:gd name="connsiteX0-109" fmla="*/ 0 w 1241070"/>
                <a:gd name="connsiteY0-110" fmla="*/ 123686 h 213362"/>
                <a:gd name="connsiteX1-111" fmla="*/ 87215 w 1241070"/>
                <a:gd name="connsiteY1-112" fmla="*/ 18850 h 213362"/>
                <a:gd name="connsiteX2-113" fmla="*/ 1151394 w 1241070"/>
                <a:gd name="connsiteY2-114" fmla="*/ 34010 h 213362"/>
                <a:gd name="connsiteX3-115" fmla="*/ 1241070 w 1241070"/>
                <a:gd name="connsiteY3-116" fmla="*/ 123686 h 213362"/>
                <a:gd name="connsiteX4-117" fmla="*/ 1241069 w 1241070"/>
                <a:gd name="connsiteY4-118" fmla="*/ 123686 h 213362"/>
                <a:gd name="connsiteX5-119" fmla="*/ 1151393 w 1241070"/>
                <a:gd name="connsiteY5-120" fmla="*/ 213362 h 213362"/>
                <a:gd name="connsiteX6-121" fmla="*/ 94114 w 1241070"/>
                <a:gd name="connsiteY6-122" fmla="*/ 174340 h 213362"/>
                <a:gd name="connsiteX7-123" fmla="*/ 0 w 1241070"/>
                <a:gd name="connsiteY7-124" fmla="*/ 123685 h 213362"/>
                <a:gd name="connsiteX8-125" fmla="*/ 0 w 1241070"/>
                <a:gd name="connsiteY8-126" fmla="*/ 123686 h 213362"/>
                <a:gd name="connsiteX0-127" fmla="*/ 0 w 1241070"/>
                <a:gd name="connsiteY0-128" fmla="*/ 129535 h 219211"/>
                <a:gd name="connsiteX1-129" fmla="*/ 87215 w 1241070"/>
                <a:gd name="connsiteY1-130" fmla="*/ 24699 h 219211"/>
                <a:gd name="connsiteX2-131" fmla="*/ 1142016 w 1241070"/>
                <a:gd name="connsiteY2-132" fmla="*/ 16007 h 219211"/>
                <a:gd name="connsiteX3-133" fmla="*/ 1241070 w 1241070"/>
                <a:gd name="connsiteY3-134" fmla="*/ 129535 h 219211"/>
                <a:gd name="connsiteX4-135" fmla="*/ 1241069 w 1241070"/>
                <a:gd name="connsiteY4-136" fmla="*/ 129535 h 219211"/>
                <a:gd name="connsiteX5-137" fmla="*/ 1151393 w 1241070"/>
                <a:gd name="connsiteY5-138" fmla="*/ 219211 h 219211"/>
                <a:gd name="connsiteX6-139" fmla="*/ 94114 w 1241070"/>
                <a:gd name="connsiteY6-140" fmla="*/ 180189 h 219211"/>
                <a:gd name="connsiteX7-141" fmla="*/ 0 w 1241070"/>
                <a:gd name="connsiteY7-142" fmla="*/ 129534 h 219211"/>
                <a:gd name="connsiteX8-143" fmla="*/ 0 w 1241070"/>
                <a:gd name="connsiteY8-144" fmla="*/ 129535 h 219211"/>
                <a:gd name="connsiteX0-145" fmla="*/ 0 w 1241070"/>
                <a:gd name="connsiteY0-146" fmla="*/ 140791 h 230467"/>
                <a:gd name="connsiteX1-147" fmla="*/ 87215 w 1241070"/>
                <a:gd name="connsiteY1-148" fmla="*/ 35955 h 230467"/>
                <a:gd name="connsiteX2-149" fmla="*/ 1142016 w 1241070"/>
                <a:gd name="connsiteY2-150" fmla="*/ 27263 h 230467"/>
                <a:gd name="connsiteX3-151" fmla="*/ 1241070 w 1241070"/>
                <a:gd name="connsiteY3-152" fmla="*/ 140791 h 230467"/>
                <a:gd name="connsiteX4-153" fmla="*/ 1241069 w 1241070"/>
                <a:gd name="connsiteY4-154" fmla="*/ 140791 h 230467"/>
                <a:gd name="connsiteX5-155" fmla="*/ 1151393 w 1241070"/>
                <a:gd name="connsiteY5-156" fmla="*/ 230467 h 230467"/>
                <a:gd name="connsiteX6-157" fmla="*/ 94114 w 1241070"/>
                <a:gd name="connsiteY6-158" fmla="*/ 191445 h 230467"/>
                <a:gd name="connsiteX7-159" fmla="*/ 0 w 1241070"/>
                <a:gd name="connsiteY7-160" fmla="*/ 140790 h 230467"/>
                <a:gd name="connsiteX8-161" fmla="*/ 0 w 1241070"/>
                <a:gd name="connsiteY8-162" fmla="*/ 140791 h 230467"/>
                <a:gd name="connsiteX0-163" fmla="*/ 0 w 1241070"/>
                <a:gd name="connsiteY0-164" fmla="*/ 140791 h 230467"/>
                <a:gd name="connsiteX1-165" fmla="*/ 87215 w 1241070"/>
                <a:gd name="connsiteY1-166" fmla="*/ 35955 h 230467"/>
                <a:gd name="connsiteX2-167" fmla="*/ 1142016 w 1241070"/>
                <a:gd name="connsiteY2-168" fmla="*/ 27263 h 230467"/>
                <a:gd name="connsiteX3-169" fmla="*/ 1241070 w 1241070"/>
                <a:gd name="connsiteY3-170" fmla="*/ 140791 h 230467"/>
                <a:gd name="connsiteX4-171" fmla="*/ 1241069 w 1241070"/>
                <a:gd name="connsiteY4-172" fmla="*/ 140791 h 230467"/>
                <a:gd name="connsiteX5-173" fmla="*/ 1151393 w 1241070"/>
                <a:gd name="connsiteY5-174" fmla="*/ 230467 h 230467"/>
                <a:gd name="connsiteX6-175" fmla="*/ 94114 w 1241070"/>
                <a:gd name="connsiteY6-176" fmla="*/ 191445 h 230467"/>
                <a:gd name="connsiteX7-177" fmla="*/ 0 w 1241070"/>
                <a:gd name="connsiteY7-178" fmla="*/ 140790 h 230467"/>
                <a:gd name="connsiteX8-179" fmla="*/ 0 w 1241070"/>
                <a:gd name="connsiteY8-180" fmla="*/ 140791 h 230467"/>
                <a:gd name="connsiteX0-181" fmla="*/ 0 w 1241070"/>
                <a:gd name="connsiteY0-182" fmla="*/ 140791 h 230467"/>
                <a:gd name="connsiteX1-183" fmla="*/ 87215 w 1241070"/>
                <a:gd name="connsiteY1-184" fmla="*/ 35955 h 230467"/>
                <a:gd name="connsiteX2-185" fmla="*/ 1142016 w 1241070"/>
                <a:gd name="connsiteY2-186" fmla="*/ 27263 h 230467"/>
                <a:gd name="connsiteX3-187" fmla="*/ 1241070 w 1241070"/>
                <a:gd name="connsiteY3-188" fmla="*/ 140791 h 230467"/>
                <a:gd name="connsiteX4-189" fmla="*/ 1241069 w 1241070"/>
                <a:gd name="connsiteY4-190" fmla="*/ 140791 h 230467"/>
                <a:gd name="connsiteX5-191" fmla="*/ 1151393 w 1241070"/>
                <a:gd name="connsiteY5-192" fmla="*/ 230467 h 230467"/>
                <a:gd name="connsiteX6-193" fmla="*/ 94114 w 1241070"/>
                <a:gd name="connsiteY6-194" fmla="*/ 191445 h 230467"/>
                <a:gd name="connsiteX7-195" fmla="*/ 0 w 1241070"/>
                <a:gd name="connsiteY7-196" fmla="*/ 140790 h 230467"/>
                <a:gd name="connsiteX8-197" fmla="*/ 0 w 1241070"/>
                <a:gd name="connsiteY8-198" fmla="*/ 140791 h 230467"/>
                <a:gd name="connsiteX0-199" fmla="*/ 0 w 1241070"/>
                <a:gd name="connsiteY0-200" fmla="*/ 140791 h 213523"/>
                <a:gd name="connsiteX1-201" fmla="*/ 87215 w 1241070"/>
                <a:gd name="connsiteY1-202" fmla="*/ 35955 h 213523"/>
                <a:gd name="connsiteX2-203" fmla="*/ 1142016 w 1241070"/>
                <a:gd name="connsiteY2-204" fmla="*/ 27263 h 213523"/>
                <a:gd name="connsiteX3-205" fmla="*/ 1241070 w 1241070"/>
                <a:gd name="connsiteY3-206" fmla="*/ 140791 h 213523"/>
                <a:gd name="connsiteX4-207" fmla="*/ 1241069 w 1241070"/>
                <a:gd name="connsiteY4-208" fmla="*/ 140791 h 213523"/>
                <a:gd name="connsiteX5-209" fmla="*/ 1149600 w 1241070"/>
                <a:gd name="connsiteY5-210" fmla="*/ 213523 h 213523"/>
                <a:gd name="connsiteX6-211" fmla="*/ 94114 w 1241070"/>
                <a:gd name="connsiteY6-212" fmla="*/ 191445 h 213523"/>
                <a:gd name="connsiteX7-213" fmla="*/ 0 w 1241070"/>
                <a:gd name="connsiteY7-214" fmla="*/ 140790 h 213523"/>
                <a:gd name="connsiteX8-215" fmla="*/ 0 w 1241070"/>
                <a:gd name="connsiteY8-216" fmla="*/ 140791 h 213523"/>
                <a:gd name="connsiteX0-217" fmla="*/ 0 w 1241070"/>
                <a:gd name="connsiteY0-218" fmla="*/ 140791 h 213523"/>
                <a:gd name="connsiteX1-219" fmla="*/ 87215 w 1241070"/>
                <a:gd name="connsiteY1-220" fmla="*/ 35955 h 213523"/>
                <a:gd name="connsiteX2-221" fmla="*/ 1142016 w 1241070"/>
                <a:gd name="connsiteY2-222" fmla="*/ 27263 h 213523"/>
                <a:gd name="connsiteX3-223" fmla="*/ 1241070 w 1241070"/>
                <a:gd name="connsiteY3-224" fmla="*/ 140791 h 213523"/>
                <a:gd name="connsiteX4-225" fmla="*/ 1241069 w 1241070"/>
                <a:gd name="connsiteY4-226" fmla="*/ 140791 h 213523"/>
                <a:gd name="connsiteX5-227" fmla="*/ 1149600 w 1241070"/>
                <a:gd name="connsiteY5-228" fmla="*/ 213523 h 213523"/>
                <a:gd name="connsiteX6-229" fmla="*/ 94114 w 1241070"/>
                <a:gd name="connsiteY6-230" fmla="*/ 191445 h 213523"/>
                <a:gd name="connsiteX7-231" fmla="*/ 0 w 1241070"/>
                <a:gd name="connsiteY7-232" fmla="*/ 140790 h 213523"/>
                <a:gd name="connsiteX8-233" fmla="*/ 0 w 1241070"/>
                <a:gd name="connsiteY8-234" fmla="*/ 140791 h 213523"/>
                <a:gd name="connsiteX0-235" fmla="*/ 0 w 1241070"/>
                <a:gd name="connsiteY0-236" fmla="*/ 140791 h 213523"/>
                <a:gd name="connsiteX1-237" fmla="*/ 87215 w 1241070"/>
                <a:gd name="connsiteY1-238" fmla="*/ 35955 h 213523"/>
                <a:gd name="connsiteX2-239" fmla="*/ 1142016 w 1241070"/>
                <a:gd name="connsiteY2-240" fmla="*/ 27263 h 213523"/>
                <a:gd name="connsiteX3-241" fmla="*/ 1241070 w 1241070"/>
                <a:gd name="connsiteY3-242" fmla="*/ 140791 h 213523"/>
                <a:gd name="connsiteX4-243" fmla="*/ 1241069 w 1241070"/>
                <a:gd name="connsiteY4-244" fmla="*/ 140791 h 213523"/>
                <a:gd name="connsiteX5-245" fmla="*/ 1149600 w 1241070"/>
                <a:gd name="connsiteY5-246" fmla="*/ 213523 h 213523"/>
                <a:gd name="connsiteX6-247" fmla="*/ 98579 w 1241070"/>
                <a:gd name="connsiteY6-248" fmla="*/ 201252 h 213523"/>
                <a:gd name="connsiteX7-249" fmla="*/ 0 w 1241070"/>
                <a:gd name="connsiteY7-250" fmla="*/ 140790 h 213523"/>
                <a:gd name="connsiteX8-251" fmla="*/ 0 w 1241070"/>
                <a:gd name="connsiteY8-252" fmla="*/ 140791 h 213523"/>
                <a:gd name="connsiteX0-253" fmla="*/ 0 w 1241070"/>
                <a:gd name="connsiteY0-254" fmla="*/ 140791 h 213523"/>
                <a:gd name="connsiteX1-255" fmla="*/ 87215 w 1241070"/>
                <a:gd name="connsiteY1-256" fmla="*/ 35955 h 213523"/>
                <a:gd name="connsiteX2-257" fmla="*/ 1142016 w 1241070"/>
                <a:gd name="connsiteY2-258" fmla="*/ 27263 h 213523"/>
                <a:gd name="connsiteX3-259" fmla="*/ 1241070 w 1241070"/>
                <a:gd name="connsiteY3-260" fmla="*/ 140791 h 213523"/>
                <a:gd name="connsiteX4-261" fmla="*/ 1241069 w 1241070"/>
                <a:gd name="connsiteY4-262" fmla="*/ 140791 h 213523"/>
                <a:gd name="connsiteX5-263" fmla="*/ 1149600 w 1241070"/>
                <a:gd name="connsiteY5-264" fmla="*/ 213523 h 213523"/>
                <a:gd name="connsiteX6-265" fmla="*/ 98579 w 1241070"/>
                <a:gd name="connsiteY6-266" fmla="*/ 201252 h 213523"/>
                <a:gd name="connsiteX7-267" fmla="*/ 0 w 1241070"/>
                <a:gd name="connsiteY7-268" fmla="*/ 140790 h 213523"/>
                <a:gd name="connsiteX8-269" fmla="*/ 0 w 1241070"/>
                <a:gd name="connsiteY8-270" fmla="*/ 140791 h 213523"/>
                <a:gd name="connsiteX0-271" fmla="*/ 0 w 1241070"/>
                <a:gd name="connsiteY0-272" fmla="*/ 140791 h 204805"/>
                <a:gd name="connsiteX1-273" fmla="*/ 87215 w 1241070"/>
                <a:gd name="connsiteY1-274" fmla="*/ 35955 h 204805"/>
                <a:gd name="connsiteX2-275" fmla="*/ 1142016 w 1241070"/>
                <a:gd name="connsiteY2-276" fmla="*/ 27263 h 204805"/>
                <a:gd name="connsiteX3-277" fmla="*/ 1241070 w 1241070"/>
                <a:gd name="connsiteY3-278" fmla="*/ 140791 h 204805"/>
                <a:gd name="connsiteX4-279" fmla="*/ 1241069 w 1241070"/>
                <a:gd name="connsiteY4-280" fmla="*/ 140791 h 204805"/>
                <a:gd name="connsiteX5-281" fmla="*/ 1151823 w 1241070"/>
                <a:gd name="connsiteY5-282" fmla="*/ 202150 h 204805"/>
                <a:gd name="connsiteX6-283" fmla="*/ 98579 w 1241070"/>
                <a:gd name="connsiteY6-284" fmla="*/ 201252 h 204805"/>
                <a:gd name="connsiteX7-285" fmla="*/ 0 w 1241070"/>
                <a:gd name="connsiteY7-286" fmla="*/ 140790 h 204805"/>
                <a:gd name="connsiteX8-287" fmla="*/ 0 w 1241070"/>
                <a:gd name="connsiteY8-288" fmla="*/ 140791 h 204805"/>
                <a:gd name="connsiteX0-289" fmla="*/ 0 w 1241070"/>
                <a:gd name="connsiteY0-290" fmla="*/ 140791 h 205305"/>
                <a:gd name="connsiteX1-291" fmla="*/ 87215 w 1241070"/>
                <a:gd name="connsiteY1-292" fmla="*/ 35955 h 205305"/>
                <a:gd name="connsiteX2-293" fmla="*/ 1142016 w 1241070"/>
                <a:gd name="connsiteY2-294" fmla="*/ 27263 h 205305"/>
                <a:gd name="connsiteX3-295" fmla="*/ 1241070 w 1241070"/>
                <a:gd name="connsiteY3-296" fmla="*/ 140791 h 205305"/>
                <a:gd name="connsiteX4-297" fmla="*/ 1241069 w 1241070"/>
                <a:gd name="connsiteY4-298" fmla="*/ 140791 h 205305"/>
                <a:gd name="connsiteX5-299" fmla="*/ 1151823 w 1241070"/>
                <a:gd name="connsiteY5-300" fmla="*/ 202150 h 205305"/>
                <a:gd name="connsiteX6-301" fmla="*/ 98579 w 1241070"/>
                <a:gd name="connsiteY6-302" fmla="*/ 201252 h 205305"/>
                <a:gd name="connsiteX7-303" fmla="*/ 0 w 1241070"/>
                <a:gd name="connsiteY7-304" fmla="*/ 140790 h 205305"/>
                <a:gd name="connsiteX8-305" fmla="*/ 0 w 1241070"/>
                <a:gd name="connsiteY8-306" fmla="*/ 140791 h 205305"/>
                <a:gd name="connsiteX0-307" fmla="*/ 0 w 1241070"/>
                <a:gd name="connsiteY0-308" fmla="*/ 145935 h 210449"/>
                <a:gd name="connsiteX1-309" fmla="*/ 87215 w 1241070"/>
                <a:gd name="connsiteY1-310" fmla="*/ 41099 h 210449"/>
                <a:gd name="connsiteX2-311" fmla="*/ 1142016 w 1241070"/>
                <a:gd name="connsiteY2-312" fmla="*/ 32407 h 210449"/>
                <a:gd name="connsiteX3-313" fmla="*/ 1241070 w 1241070"/>
                <a:gd name="connsiteY3-314" fmla="*/ 145935 h 210449"/>
                <a:gd name="connsiteX4-315" fmla="*/ 1241069 w 1241070"/>
                <a:gd name="connsiteY4-316" fmla="*/ 145935 h 210449"/>
                <a:gd name="connsiteX5-317" fmla="*/ 1151823 w 1241070"/>
                <a:gd name="connsiteY5-318" fmla="*/ 207294 h 210449"/>
                <a:gd name="connsiteX6-319" fmla="*/ 98579 w 1241070"/>
                <a:gd name="connsiteY6-320" fmla="*/ 206396 h 210449"/>
                <a:gd name="connsiteX7-321" fmla="*/ 0 w 1241070"/>
                <a:gd name="connsiteY7-322" fmla="*/ 145934 h 210449"/>
                <a:gd name="connsiteX8-323" fmla="*/ 0 w 1241070"/>
                <a:gd name="connsiteY8-324" fmla="*/ 145935 h 210449"/>
                <a:gd name="connsiteX0-325" fmla="*/ 0 w 1241070"/>
                <a:gd name="connsiteY0-326" fmla="*/ 145935 h 210449"/>
                <a:gd name="connsiteX1-327" fmla="*/ 87215 w 1241070"/>
                <a:gd name="connsiteY1-328" fmla="*/ 41099 h 210449"/>
                <a:gd name="connsiteX2-329" fmla="*/ 1142016 w 1241070"/>
                <a:gd name="connsiteY2-330" fmla="*/ 32407 h 210449"/>
                <a:gd name="connsiteX3-331" fmla="*/ 1241070 w 1241070"/>
                <a:gd name="connsiteY3-332" fmla="*/ 145935 h 210449"/>
                <a:gd name="connsiteX4-333" fmla="*/ 1241069 w 1241070"/>
                <a:gd name="connsiteY4-334" fmla="*/ 145935 h 210449"/>
                <a:gd name="connsiteX5-335" fmla="*/ 1151823 w 1241070"/>
                <a:gd name="connsiteY5-336" fmla="*/ 207294 h 210449"/>
                <a:gd name="connsiteX6-337" fmla="*/ 98579 w 1241070"/>
                <a:gd name="connsiteY6-338" fmla="*/ 206396 h 210449"/>
                <a:gd name="connsiteX7-339" fmla="*/ 0 w 1241070"/>
                <a:gd name="connsiteY7-340" fmla="*/ 145934 h 210449"/>
                <a:gd name="connsiteX8-341" fmla="*/ 0 w 1241070"/>
                <a:gd name="connsiteY8-342" fmla="*/ 145935 h 210449"/>
                <a:gd name="connsiteX0-343" fmla="*/ 0 w 1241070"/>
                <a:gd name="connsiteY0-344" fmla="*/ 153694 h 218208"/>
                <a:gd name="connsiteX1-345" fmla="*/ 87215 w 1241070"/>
                <a:gd name="connsiteY1-346" fmla="*/ 48858 h 218208"/>
                <a:gd name="connsiteX2-347" fmla="*/ 1142016 w 1241070"/>
                <a:gd name="connsiteY2-348" fmla="*/ 40166 h 218208"/>
                <a:gd name="connsiteX3-349" fmla="*/ 1241070 w 1241070"/>
                <a:gd name="connsiteY3-350" fmla="*/ 153694 h 218208"/>
                <a:gd name="connsiteX4-351" fmla="*/ 1241069 w 1241070"/>
                <a:gd name="connsiteY4-352" fmla="*/ 153694 h 218208"/>
                <a:gd name="connsiteX5-353" fmla="*/ 1151823 w 1241070"/>
                <a:gd name="connsiteY5-354" fmla="*/ 215053 h 218208"/>
                <a:gd name="connsiteX6-355" fmla="*/ 98579 w 1241070"/>
                <a:gd name="connsiteY6-356" fmla="*/ 214155 h 218208"/>
                <a:gd name="connsiteX7-357" fmla="*/ 0 w 1241070"/>
                <a:gd name="connsiteY7-358" fmla="*/ 153693 h 218208"/>
                <a:gd name="connsiteX8-359" fmla="*/ 0 w 1241070"/>
                <a:gd name="connsiteY8-360" fmla="*/ 153694 h 218208"/>
                <a:gd name="connsiteX0-361" fmla="*/ 0 w 1241070"/>
                <a:gd name="connsiteY0-362" fmla="*/ 153694 h 218208"/>
                <a:gd name="connsiteX1-363" fmla="*/ 87215 w 1241070"/>
                <a:gd name="connsiteY1-364" fmla="*/ 48858 h 218208"/>
                <a:gd name="connsiteX2-365" fmla="*/ 1142016 w 1241070"/>
                <a:gd name="connsiteY2-366" fmla="*/ 40166 h 218208"/>
                <a:gd name="connsiteX3-367" fmla="*/ 1241070 w 1241070"/>
                <a:gd name="connsiteY3-368" fmla="*/ 153694 h 218208"/>
                <a:gd name="connsiteX4-369" fmla="*/ 1241069 w 1241070"/>
                <a:gd name="connsiteY4-370" fmla="*/ 153694 h 218208"/>
                <a:gd name="connsiteX5-371" fmla="*/ 1151823 w 1241070"/>
                <a:gd name="connsiteY5-372" fmla="*/ 215053 h 218208"/>
                <a:gd name="connsiteX6-373" fmla="*/ 98579 w 1241070"/>
                <a:gd name="connsiteY6-374" fmla="*/ 214155 h 218208"/>
                <a:gd name="connsiteX7-375" fmla="*/ 0 w 1241070"/>
                <a:gd name="connsiteY7-376" fmla="*/ 153693 h 218208"/>
                <a:gd name="connsiteX8-377" fmla="*/ 0 w 1241070"/>
                <a:gd name="connsiteY8-378" fmla="*/ 153694 h 218208"/>
                <a:gd name="connsiteX0-379" fmla="*/ 0 w 1241070"/>
                <a:gd name="connsiteY0-380" fmla="*/ 153694 h 218208"/>
                <a:gd name="connsiteX1-381" fmla="*/ 87215 w 1241070"/>
                <a:gd name="connsiteY1-382" fmla="*/ 48858 h 218208"/>
                <a:gd name="connsiteX2-383" fmla="*/ 1142016 w 1241070"/>
                <a:gd name="connsiteY2-384" fmla="*/ 40166 h 218208"/>
                <a:gd name="connsiteX3-385" fmla="*/ 1241070 w 1241070"/>
                <a:gd name="connsiteY3-386" fmla="*/ 153694 h 218208"/>
                <a:gd name="connsiteX4-387" fmla="*/ 1241069 w 1241070"/>
                <a:gd name="connsiteY4-388" fmla="*/ 153694 h 218208"/>
                <a:gd name="connsiteX5-389" fmla="*/ 1151823 w 1241070"/>
                <a:gd name="connsiteY5-390" fmla="*/ 215053 h 218208"/>
                <a:gd name="connsiteX6-391" fmla="*/ 96566 w 1241070"/>
                <a:gd name="connsiteY6-392" fmla="*/ 203231 h 218208"/>
                <a:gd name="connsiteX7-393" fmla="*/ 0 w 1241070"/>
                <a:gd name="connsiteY7-394" fmla="*/ 153693 h 218208"/>
                <a:gd name="connsiteX8-395" fmla="*/ 0 w 1241070"/>
                <a:gd name="connsiteY8-396" fmla="*/ 153694 h 218208"/>
                <a:gd name="connsiteX0-397" fmla="*/ 0 w 1241070"/>
                <a:gd name="connsiteY0-398" fmla="*/ 153694 h 218208"/>
                <a:gd name="connsiteX1-399" fmla="*/ 87215 w 1241070"/>
                <a:gd name="connsiteY1-400" fmla="*/ 48858 h 218208"/>
                <a:gd name="connsiteX2-401" fmla="*/ 1142016 w 1241070"/>
                <a:gd name="connsiteY2-402" fmla="*/ 40166 h 218208"/>
                <a:gd name="connsiteX3-403" fmla="*/ 1241070 w 1241070"/>
                <a:gd name="connsiteY3-404" fmla="*/ 153694 h 218208"/>
                <a:gd name="connsiteX4-405" fmla="*/ 1241069 w 1241070"/>
                <a:gd name="connsiteY4-406" fmla="*/ 153694 h 218208"/>
                <a:gd name="connsiteX5-407" fmla="*/ 1151823 w 1241070"/>
                <a:gd name="connsiteY5-408" fmla="*/ 215053 h 218208"/>
                <a:gd name="connsiteX6-409" fmla="*/ 96566 w 1241070"/>
                <a:gd name="connsiteY6-410" fmla="*/ 203231 h 218208"/>
                <a:gd name="connsiteX7-411" fmla="*/ 0 w 1241070"/>
                <a:gd name="connsiteY7-412" fmla="*/ 153693 h 218208"/>
                <a:gd name="connsiteX8-413" fmla="*/ 0 w 1241070"/>
                <a:gd name="connsiteY8-414" fmla="*/ 153694 h 218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41070" h="218208">
                  <a:moveTo>
                    <a:pt x="0" y="153694"/>
                  </a:moveTo>
                  <a:cubicBezTo>
                    <a:pt x="0" y="104167"/>
                    <a:pt x="26334" y="79189"/>
                    <a:pt x="87215" y="48858"/>
                  </a:cubicBezTo>
                  <a:cubicBezTo>
                    <a:pt x="441305" y="-22267"/>
                    <a:pt x="791652" y="-7328"/>
                    <a:pt x="1142016" y="40166"/>
                  </a:cubicBezTo>
                  <a:cubicBezTo>
                    <a:pt x="1202036" y="66469"/>
                    <a:pt x="1241070" y="104167"/>
                    <a:pt x="1241070" y="153694"/>
                  </a:cubicBezTo>
                  <a:lnTo>
                    <a:pt x="1241069" y="153694"/>
                  </a:lnTo>
                  <a:cubicBezTo>
                    <a:pt x="1241069" y="203221"/>
                    <a:pt x="1206931" y="227313"/>
                    <a:pt x="1151823" y="215053"/>
                  </a:cubicBezTo>
                  <a:cubicBezTo>
                    <a:pt x="809905" y="117835"/>
                    <a:pt x="472285" y="134100"/>
                    <a:pt x="96566" y="203231"/>
                  </a:cubicBezTo>
                  <a:cubicBezTo>
                    <a:pt x="45044" y="224859"/>
                    <a:pt x="0" y="203220"/>
                    <a:pt x="0" y="153693"/>
                  </a:cubicBezTo>
                  <a:lnTo>
                    <a:pt x="0" y="1536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8" name="!!Picture 6" descr="Ảnh bong bóng xanh 3D đẹp"/>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11141137" y="146170"/>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15" name="!!Picture 5" descr="Ảnh bong bóng xanh 3D đẹp"/>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10019713" y="5000461"/>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grpSp>
        <p:nvGrpSpPr>
          <p:cNvPr id="54" name="Nhóm 53"/>
          <p:cNvGrpSpPr/>
          <p:nvPr/>
        </p:nvGrpSpPr>
        <p:grpSpPr>
          <a:xfrm>
            <a:off x="-124022" y="6345584"/>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dirty="0">
                  <a:ln>
                    <a:solidFill>
                      <a:schemeClr val="bg1"/>
                    </a:solidFill>
                  </a:ln>
                  <a:solidFill>
                    <a:srgbClr val="00B0F0"/>
                  </a:solidFill>
                  <a:latin typeface="iCiel Cadena" panose="02000503000000020004" pitchFamily="50" charset="-93"/>
                </a:rPr>
                <a:t>5.1</a:t>
              </a:r>
              <a:endParaRPr lang="en-GB" sz="2800" dirty="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21" name="Rectangle: Rounded Corners 5"/>
          <p:cNvSpPr/>
          <p:nvPr/>
        </p:nvSpPr>
        <p:spPr>
          <a:xfrm>
            <a:off x="333818" y="8433783"/>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70"/>
          <p:cNvSpPr txBox="1"/>
          <p:nvPr/>
        </p:nvSpPr>
        <p:spPr>
          <a:xfrm>
            <a:off x="1912836" y="7522786"/>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23" name="TextBox 72"/>
          <p:cNvSpPr txBox="1"/>
          <p:nvPr/>
        </p:nvSpPr>
        <p:spPr>
          <a:xfrm>
            <a:off x="823209" y="10428054"/>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pic>
        <p:nvPicPr>
          <p:cNvPr id="124" name="Picture 10"/>
          <p:cNvPicPr>
            <a:picLocks noChangeAspect="1"/>
          </p:cNvPicPr>
          <p:nvPr/>
        </p:nvPicPr>
        <p:blipFill>
          <a:blip r:embed="rId8"/>
          <a:stretch>
            <a:fillRect/>
          </a:stretch>
        </p:blipFill>
        <p:spPr>
          <a:xfrm>
            <a:off x="9205885" y="12424695"/>
            <a:ext cx="1558321" cy="1460926"/>
          </a:xfrm>
          <a:prstGeom prst="rect">
            <a:avLst/>
          </a:prstGeom>
        </p:spPr>
      </p:pic>
      <p:pic>
        <p:nvPicPr>
          <p:cNvPr id="125" name="!!Picture 8" descr="Ảnh bong bóng xanh 3D đẹp"/>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2945617" y="12660609"/>
            <a:ext cx="695416" cy="695416"/>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26" name="!!Picture 9" descr="Ảnh bong bóng xanh 3D đẹp"/>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7683597" y="9248002"/>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grpSp>
        <p:nvGrpSpPr>
          <p:cNvPr id="55" name="Nhóm 54"/>
          <p:cNvGrpSpPr/>
          <p:nvPr/>
        </p:nvGrpSpPr>
        <p:grpSpPr>
          <a:xfrm>
            <a:off x="9745" y="6324150"/>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grpSp>
        <p:nvGrpSpPr>
          <p:cNvPr id="56" name="Nhóm 55"/>
          <p:cNvGrpSpPr/>
          <p:nvPr/>
        </p:nvGrpSpPr>
        <p:grpSpPr>
          <a:xfrm>
            <a:off x="72398" y="6326540"/>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grpSp>
        <p:nvGrpSpPr>
          <p:cNvPr id="57" name="Nhóm 56"/>
          <p:cNvGrpSpPr/>
          <p:nvPr/>
        </p:nvGrpSpPr>
        <p:grpSpPr>
          <a:xfrm>
            <a:off x="83180" y="6299712"/>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58" name="Nhóm 57"/>
          <p:cNvGrpSpPr/>
          <p:nvPr/>
        </p:nvGrpSpPr>
        <p:grpSpPr>
          <a:xfrm>
            <a:off x="111947" y="6324150"/>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141413" y="283238"/>
            <a:ext cx="9905998" cy="742922"/>
          </a:xfrm>
        </p:spPr>
        <p:txBody>
          <a:bodyPr>
            <a:normAutofit/>
          </a:bodyPr>
          <a:lstStyle/>
          <a:p>
            <a:r>
              <a:rPr lang="vi-VN" sz="3200" dirty="0"/>
              <a:t>Chương 1: tổng quan đề tài</a:t>
            </a:r>
            <a:endParaRPr lang="vi-VN" sz="3200" dirty="0"/>
          </a:p>
        </p:txBody>
      </p:sp>
      <p:sp>
        <p:nvSpPr>
          <p:cNvPr id="3" name="Chỗ dành sẵn cho Nội dung 2"/>
          <p:cNvSpPr>
            <a:spLocks noGrp="1"/>
          </p:cNvSpPr>
          <p:nvPr>
            <p:ph idx="1"/>
          </p:nvPr>
        </p:nvSpPr>
        <p:spPr>
          <a:xfrm>
            <a:off x="1141412" y="1026160"/>
            <a:ext cx="9905999" cy="5039360"/>
          </a:xfrm>
          <a:noFill/>
          <a:ln>
            <a:noFill/>
          </a:ln>
        </p:spPr>
        <p:style>
          <a:lnRef idx="0">
            <a:scrgbClr r="0" g="0" b="0"/>
          </a:lnRef>
          <a:fillRef idx="0">
            <a:scrgbClr r="0" g="0" b="0"/>
          </a:fillRef>
          <a:effectRef idx="0">
            <a:scrgbClr r="0" g="0" b="0"/>
          </a:effectRef>
          <a:fontRef idx="minor">
            <a:schemeClr val="accent2"/>
          </a:fontRef>
        </p:style>
        <p:txBody>
          <a:bodyPr>
            <a:noAutofit/>
          </a:bodyPr>
          <a:lstStyle/>
          <a:p>
            <a:pPr marL="0" indent="0" algn="just">
              <a:buNone/>
            </a:pPr>
            <a:r>
              <a:rPr lang="vi-VN" sz="2000" dirty="0">
                <a:solidFill>
                  <a:schemeClr val="tx1"/>
                </a:solidFill>
                <a:latin typeface="+mj-lt"/>
              </a:rPr>
              <a:t>I- Giới Thiệu</a:t>
            </a:r>
            <a:endParaRPr lang="vi-VN" sz="2000" dirty="0">
              <a:solidFill>
                <a:schemeClr val="tx1"/>
              </a:solidFill>
              <a:latin typeface="+mj-lt"/>
            </a:endParaRPr>
          </a:p>
          <a:p>
            <a:pPr marL="0" indent="0" algn="just">
              <a:buNone/>
            </a:pPr>
            <a:r>
              <a:rPr lang="vi-VN" sz="2000" dirty="0">
                <a:solidFill>
                  <a:schemeClr val="tx1"/>
                </a:solidFill>
                <a:latin typeface="+mj-lt"/>
              </a:rPr>
              <a:t>Đề tài 5 là một chương trình phần mềm độc đáo được thiết kế để quản lý danh sách lưu trữ số nguyên thông qua một </a:t>
            </a:r>
            <a:r>
              <a:rPr lang="vi-VN" sz="2000" dirty="0" err="1">
                <a:solidFill>
                  <a:schemeClr val="tx1"/>
                </a:solidFill>
                <a:latin typeface="+mj-lt"/>
              </a:rPr>
              <a:t>menu</a:t>
            </a:r>
            <a:r>
              <a:rPr lang="vi-VN" sz="2000" dirty="0">
                <a:solidFill>
                  <a:schemeClr val="tx1"/>
                </a:solidFill>
                <a:latin typeface="+mj-lt"/>
              </a:rPr>
              <a:t> đa chức năng. Chương trình nay bao gồm các chức năng chính sau:</a:t>
            </a:r>
            <a:endParaRPr lang="vi-VN" sz="2000" dirty="0">
              <a:solidFill>
                <a:schemeClr val="tx1"/>
              </a:solidFill>
              <a:latin typeface="+mj-lt"/>
            </a:endParaRPr>
          </a:p>
          <a:p>
            <a:pPr algn="just">
              <a:buFont typeface="Wingdings" panose="05000000000000000000" pitchFamily="2" charset="2"/>
              <a:buChar char="v"/>
            </a:pPr>
            <a:r>
              <a:rPr lang="vi-VN" sz="2000" dirty="0">
                <a:solidFill>
                  <a:schemeClr val="tx1"/>
                </a:solidFill>
                <a:latin typeface="+mj-lt"/>
              </a:rPr>
              <a:t> Khởi tạo danh sách: Chương trình này cho phép người dùng nhập các số nguyên vào danh sách, kết thúc nhập bằng dấu ‘#’.</a:t>
            </a:r>
            <a:endParaRPr lang="vi-VN" sz="2000" dirty="0">
              <a:solidFill>
                <a:schemeClr val="tx1"/>
              </a:solidFill>
              <a:latin typeface="+mj-lt"/>
            </a:endParaRPr>
          </a:p>
          <a:p>
            <a:pPr algn="just">
              <a:buFont typeface="Wingdings" panose="05000000000000000000" pitchFamily="2" charset="2"/>
              <a:buChar char="v"/>
            </a:pPr>
            <a:r>
              <a:rPr lang="vi-VN" sz="2000" dirty="0">
                <a:solidFill>
                  <a:schemeClr val="tx1"/>
                </a:solidFill>
                <a:latin typeface="+mj-lt"/>
              </a:rPr>
              <a:t> Tính trung bình nhân: Chương trình này tính trung bình nhân các số chẵn, dương và chia hết cho 5.</a:t>
            </a:r>
            <a:endParaRPr lang="vi-VN" sz="2000" dirty="0">
              <a:solidFill>
                <a:schemeClr val="tx1"/>
              </a:solidFill>
              <a:latin typeface="+mj-lt"/>
            </a:endParaRPr>
          </a:p>
          <a:p>
            <a:pPr algn="just">
              <a:buFont typeface="Wingdings" panose="05000000000000000000" pitchFamily="2" charset="2"/>
              <a:buChar char="v"/>
            </a:pPr>
            <a:r>
              <a:rPr lang="vi-VN" sz="2000" dirty="0">
                <a:solidFill>
                  <a:schemeClr val="tx1"/>
                </a:solidFill>
                <a:latin typeface="+mj-lt"/>
              </a:rPr>
              <a:t> Sắp xếp danh sách: Chương trình này thực hiện sắp xếp thứ tự tăng dần.</a:t>
            </a:r>
            <a:endParaRPr lang="vi-VN" sz="2000" dirty="0">
              <a:solidFill>
                <a:schemeClr val="tx1"/>
              </a:solidFill>
              <a:latin typeface="+mj-lt"/>
            </a:endParaRPr>
          </a:p>
          <a:p>
            <a:pPr algn="just">
              <a:buFont typeface="Wingdings" panose="05000000000000000000" pitchFamily="2" charset="2"/>
              <a:buChar char="v"/>
            </a:pPr>
            <a:r>
              <a:rPr lang="vi-VN" sz="2000" dirty="0">
                <a:solidFill>
                  <a:schemeClr val="tx1"/>
                </a:solidFill>
                <a:latin typeface="+mj-lt"/>
              </a:rPr>
              <a:t> Kiểm tra cấp số nhân: Chương trình này kiểm tra trong danh sách có 3 phần tử </a:t>
            </a:r>
            <a:r>
              <a:rPr lang="vi-VN" sz="2000" dirty="0" err="1">
                <a:solidFill>
                  <a:schemeClr val="tx1"/>
                </a:solidFill>
                <a:latin typeface="+mj-lt"/>
              </a:rPr>
              <a:t>liển</a:t>
            </a:r>
            <a:r>
              <a:rPr lang="vi-VN" sz="2000" dirty="0">
                <a:solidFill>
                  <a:schemeClr val="tx1"/>
                </a:solidFill>
                <a:latin typeface="+mj-lt"/>
              </a:rPr>
              <a:t> tiếp tạo thành cấp số nhân hay không và in ra 3 số đó.</a:t>
            </a:r>
            <a:endParaRPr lang="vi-VN" sz="2000" dirty="0">
              <a:solidFill>
                <a:schemeClr val="tx1"/>
              </a:solidFill>
              <a:latin typeface="+mj-lt"/>
            </a:endParaRPr>
          </a:p>
          <a:p>
            <a:pPr algn="just">
              <a:buFont typeface="Wingdings" panose="05000000000000000000" pitchFamily="2" charset="2"/>
              <a:buChar char="v"/>
            </a:pPr>
            <a:r>
              <a:rPr lang="vi-VN" sz="2000" dirty="0">
                <a:solidFill>
                  <a:schemeClr val="tx1"/>
                </a:solidFill>
                <a:latin typeface="+mj-lt"/>
              </a:rPr>
              <a:t> Kiểm tra số nguyên tố: Chương trình kiểm tra số ở vị trí thứ 5 có phải là số nguyên tố hay không, nếu đúng thay thế số nguyên tố đó bằng số 10.</a:t>
            </a:r>
            <a:endParaRPr lang="vi-VN" sz="2000" dirty="0">
              <a:solidFill>
                <a:schemeClr val="tx1"/>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141413" y="238788"/>
            <a:ext cx="9905998" cy="875002"/>
          </a:xfrm>
        </p:spPr>
        <p:txBody>
          <a:bodyPr>
            <a:normAutofit/>
          </a:bodyPr>
          <a:lstStyle/>
          <a:p>
            <a:r>
              <a:rPr lang="vi-VN" sz="3200" dirty="0"/>
              <a:t>Chương 2: thuật Toán </a:t>
            </a:r>
            <a:endParaRPr lang="vi-VN" sz="3200" dirty="0"/>
          </a:p>
        </p:txBody>
      </p:sp>
      <p:sp>
        <p:nvSpPr>
          <p:cNvPr id="9" name="Chỗ dành sẵn cho Nội dung 8"/>
          <p:cNvSpPr>
            <a:spLocks noGrp="1"/>
          </p:cNvSpPr>
          <p:nvPr>
            <p:ph idx="1"/>
          </p:nvPr>
        </p:nvSpPr>
        <p:spPr>
          <a:xfrm>
            <a:off x="1141413" y="1113790"/>
            <a:ext cx="9905998" cy="4378961"/>
          </a:xfrm>
        </p:spPr>
        <p:txBody>
          <a:bodyPr/>
          <a:lstStyle/>
          <a:p>
            <a:r>
              <a:rPr lang="vi-VN" dirty="0">
                <a:latin typeface="+mj-lt"/>
              </a:rPr>
              <a:t>Giao diện </a:t>
            </a:r>
            <a:r>
              <a:rPr lang="vi-VN" dirty="0" err="1">
                <a:latin typeface="+mj-lt"/>
              </a:rPr>
              <a:t>console</a:t>
            </a:r>
            <a:r>
              <a:rPr lang="vi-VN" dirty="0">
                <a:latin typeface="+mj-lt"/>
              </a:rPr>
              <a:t> khi chạy chương trình</a:t>
            </a:r>
            <a:endParaRPr lang="vi-VN" dirty="0">
              <a:latin typeface="+mj-lt"/>
            </a:endParaRPr>
          </a:p>
          <a:p>
            <a:pPr marL="0" indent="0">
              <a:buNone/>
            </a:pPr>
            <a:endParaRPr lang="vi-VN" dirty="0">
              <a:latin typeface="+mj-lt"/>
            </a:endParaRPr>
          </a:p>
        </p:txBody>
      </p:sp>
      <p:pic>
        <p:nvPicPr>
          <p:cNvPr id="12" name="Hình ảnh 11"/>
          <p:cNvPicPr>
            <a:picLocks noChangeAspect="1"/>
          </p:cNvPicPr>
          <p:nvPr/>
        </p:nvPicPr>
        <p:blipFill rotWithShape="1">
          <a:blip r:embed="rId1">
            <a:extLst>
              <a:ext uri="{28A0092B-C50C-407E-A947-70E740481C1C}">
                <a14:useLocalDpi xmlns:a14="http://schemas.microsoft.com/office/drawing/2010/main" val="0"/>
              </a:ext>
            </a:extLst>
          </a:blip>
          <a:srcRect l="1" t="-298" r="41673" b="35713"/>
          <a:stretch>
            <a:fillRect/>
          </a:stretch>
        </p:blipFill>
        <p:spPr>
          <a:xfrm>
            <a:off x="774700" y="1800860"/>
            <a:ext cx="10638790" cy="6826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1899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641350" y="1479550"/>
            <a:ext cx="10602595" cy="899795"/>
          </a:xfrm>
          <a:prstGeom prst="rect">
            <a:avLst/>
          </a:prstGeom>
          <a:noFill/>
        </p:spPr>
        <p:txBody>
          <a:bodyPr wrap="square" rtlCol="0">
            <a:noAutofit/>
          </a:bodyPr>
          <a:lstStyle/>
          <a:p>
            <a:pPr algn="ctr"/>
            <a:r>
              <a:rPr lang="en-US" sz="2800">
                <a:solidFill>
                  <a:schemeClr val="tx1"/>
                </a:solidFill>
                <a:effectLst>
                  <a:outerShdw blurRad="38100" dist="19050" dir="2700000" algn="tl" rotWithShape="0">
                    <a:schemeClr val="dk1">
                      <a:alpha val="40000"/>
                    </a:schemeClr>
                  </a:outerShdw>
                </a:effectLst>
                <a:latin typeface="Lobster" panose="00000500000000000000" pitchFamily="2" charset="-93"/>
              </a:rPr>
              <a:t>Khởi tạo danh sách, nhập sẽ dừng lại khi nhập dấu “#” :</a:t>
            </a:r>
            <a:endParaRPr lang="en-US" sz="28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grpSp>
        <p:nvGrpSpPr>
          <p:cNvPr id="55" name="Nhóm 54"/>
          <p:cNvGrpSpPr/>
          <p:nvPr/>
        </p:nvGrpSpPr>
        <p:grpSpPr>
          <a:xfrm>
            <a:off x="-22013" y="636575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1479723"/>
            <a:ext cx="1558321" cy="1460926"/>
          </a:xfrm>
          <a:prstGeom prst="rect">
            <a:avLst/>
          </a:prstGeom>
        </p:spPr>
      </p:pic>
      <p:pic>
        <p:nvPicPr>
          <p:cNvPr id="109" name="!!Picture 8" descr="Ảnh bong bóng xanh 3D đẹp"/>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10953353" y="1457499"/>
            <a:ext cx="695416" cy="695416"/>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10" name="!!Picture 9" descr="Ảnh bong bóng xanh 3D đẹp"/>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368" t="42395" r="35029" b="26136"/>
          <a:stretch>
            <a:fillRect/>
          </a:stretch>
        </p:blipFill>
        <p:spPr bwMode="auto">
          <a:xfrm>
            <a:off x="10350694" y="5491618"/>
            <a:ext cx="913612" cy="913612"/>
          </a:xfrm>
          <a:prstGeom prst="ellipse">
            <a:avLst/>
          </a:prstGeom>
          <a:noFill/>
          <a:effectLst>
            <a:glow rad="38100">
              <a:schemeClr val="accent4">
                <a:lumMod val="20000"/>
                <a:lumOff val="80000"/>
              </a:schemeClr>
            </a:glow>
          </a:effectLst>
          <a:extLst>
            <a:ext uri="{909E8E84-426E-40DD-AFC4-6F175D3DCCD1}">
              <a14:hiddenFill xmlns:a14="http://schemas.microsoft.com/office/drawing/2010/main">
                <a:solidFill>
                  <a:srgbClr val="FFFFFF"/>
                </a:solidFill>
              </a14:hiddenFill>
            </a:ext>
          </a:extLst>
        </p:spPr>
      </p:pic>
      <p:pic>
        <p:nvPicPr>
          <p:cNvPr id="129" name="Picture 16"/>
          <p:cNvPicPr>
            <a:picLocks noChangeAspect="1"/>
          </p:cNvPicPr>
          <p:nvPr/>
        </p:nvPicPr>
        <p:blipFill>
          <a:blip r:embed="rId4">
            <a:lum bright="70000" contrast="-70000"/>
          </a:blip>
          <a:stretch>
            <a:fillRect/>
          </a:stretch>
        </p:blipFill>
        <p:spPr>
          <a:xfrm rot="2329437">
            <a:off x="6648508" y="9048274"/>
            <a:ext cx="1154390" cy="1265085"/>
          </a:xfrm>
          <a:prstGeom prst="rect">
            <a:avLst/>
          </a:prstGeom>
        </p:spPr>
      </p:pic>
      <p:pic>
        <p:nvPicPr>
          <p:cNvPr id="130" name="Picture 86"/>
          <p:cNvPicPr>
            <a:picLocks noChangeAspect="1"/>
          </p:cNvPicPr>
          <p:nvPr/>
        </p:nvPicPr>
        <p:blipFill>
          <a:blip r:embed="rId4">
            <a:lum bright="70000" contrast="-70000"/>
          </a:blip>
          <a:stretch>
            <a:fillRect/>
          </a:stretch>
        </p:blipFill>
        <p:spPr>
          <a:xfrm rot="18490428" flipH="1">
            <a:off x="10612244" y="10436817"/>
            <a:ext cx="993010" cy="1088230"/>
          </a:xfrm>
          <a:prstGeom prst="rect">
            <a:avLst/>
          </a:prstGeom>
        </p:spPr>
      </p:pic>
      <p:sp>
        <p:nvSpPr>
          <p:cNvPr id="131" name="TextBox 46"/>
          <p:cNvSpPr txBox="1"/>
          <p:nvPr/>
        </p:nvSpPr>
        <p:spPr>
          <a:xfrm>
            <a:off x="820230" y="8808669"/>
            <a:ext cx="4492968" cy="1015663"/>
          </a:xfrm>
          <a:prstGeom prst="rect">
            <a:avLst/>
          </a:prstGeom>
          <a:noFill/>
        </p:spPr>
        <p:txBody>
          <a:bodyPr wrap="square" rtlCol="0">
            <a:spAutoFit/>
          </a:bodyPr>
          <a:lstStyle/>
          <a:p>
            <a:pPr algn="ctr"/>
            <a:r>
              <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2</a:t>
            </a:r>
            <a:endParaRPr lang="en-US" sz="60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pic>
        <p:nvPicPr>
          <p:cNvPr id="133" name="Picture 2"/>
          <p:cNvPicPr>
            <a:picLocks noChangeAspect="1" noChangeArrowheads="1"/>
          </p:cNvPicPr>
          <p:nvPr/>
        </p:nvPicPr>
        <p:blipFill rotWithShape="1">
          <a:blip r:embed="rId5">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18556312">
            <a:off x="8617299" y="10581860"/>
            <a:ext cx="1885571" cy="1667443"/>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140" name="Picture 2"/>
          <p:cNvPicPr>
            <a:picLocks noChangeAspect="1" noChangeArrowheads="1"/>
          </p:cNvPicPr>
          <p:nvPr/>
        </p:nvPicPr>
        <p:blipFill rotWithShape="1">
          <a:blip r:embed="rId5"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6473851">
            <a:off x="6453664" y="12015075"/>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pic>
        <p:nvPicPr>
          <p:cNvPr id="141" name="Picture 2"/>
          <p:cNvPicPr>
            <a:picLocks noChangeAspect="1" noChangeArrowheads="1"/>
          </p:cNvPicPr>
          <p:nvPr/>
        </p:nvPicPr>
        <p:blipFill rotWithShape="1">
          <a:blip r:embed="rId5"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6">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9619582">
            <a:off x="10131077" y="12667279"/>
            <a:ext cx="840277" cy="743071"/>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32455" y="6388647"/>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grpSp>
        <p:nvGrpSpPr>
          <p:cNvPr id="57" name="Nhóm 56"/>
          <p:cNvGrpSpPr/>
          <p:nvPr/>
        </p:nvGrpSpPr>
        <p:grpSpPr>
          <a:xfrm>
            <a:off x="88118" y="6404968"/>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58" name="Nhóm 57"/>
          <p:cNvGrpSpPr/>
          <p:nvPr/>
        </p:nvGrpSpPr>
        <p:grpSpPr>
          <a:xfrm>
            <a:off x="179826" y="6396808"/>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sp>
        <p:nvSpPr>
          <p:cNvPr id="2" name="TextBox 72"/>
          <p:cNvSpPr txBox="1"/>
          <p:nvPr/>
        </p:nvSpPr>
        <p:spPr>
          <a:xfrm>
            <a:off x="820669" y="2034119"/>
            <a:ext cx="10058400" cy="11978640"/>
          </a:xfrm>
          <a:prstGeom prst="rect">
            <a:avLst/>
          </a:prstGeom>
          <a:noFill/>
        </p:spPr>
        <p:txBody>
          <a:bodyPr wrap="square" rtlCol="0">
            <a:noAutofit/>
          </a:bodyPr>
          <a:p>
            <a:pPr algn="just"/>
            <a:r>
              <a:rPr lang="en-US" sz="1600">
                <a:solidFill>
                  <a:schemeClr val="bg1"/>
                </a:solidFill>
                <a:latin typeface="Lobster" charset="0"/>
                <a:cs typeface="Lobster" charset="0"/>
              </a:rPr>
              <a:t>- Bắt đầu bằng việc khởi tạo một danh sách liên kết (có thể được gọi là `danhSach`) và thiết lập nó thành danh sách rỗng (NULL).</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Hiển thị thông báo cho người dùng yêu cầu họ nhập các số nguyên. Đồng thời, cho biết họ có thể nhập "#" để kết thúc quá trình nhập.</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Sử dụng một vòng lặp vô hạn (điều kiện là `while (1)`) để liên tục đọc các chuỗi nhập từ người dùng.</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Đọc chuỗi nhập của người dùng bằng hàm `scanf` và lưu nó vào biến `input_str`.</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Kiểm tra nếu chuỗi nhập là "#" bằng cách sử dụng hàm `strcmp`. Nếu điều này đúng, thoát khỏi vòng lặp bằng cách sử dụng `break`.</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Nếu chuỗi nhập không phải là "#", chuyển đổi chuỗi nhập thành số nguyên bằng hàm `atoi`, và sau đó thêm số nguyên này vào danh sách liên kết bằng cách gọi hàm `themSoVaoDau(input)` (có thể giả sử rằng `themSoVaoDau` là một hàm phù hợp để thêm số vào đầu danh sách liên kết).</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Quá trình nhập và thêm số vào danh sách liên kết sẽ tiếp tục cho đến khi người dùng nhập "#" để kết thúc.</a:t>
            </a:r>
            <a:endParaRPr lang="en-US" sz="1600">
              <a:solidFill>
                <a:schemeClr val="bg1"/>
              </a:solidFill>
              <a:latin typeface="Lobster" charset="0"/>
              <a:cs typeface="Lobster" charset="0"/>
            </a:endParaRPr>
          </a:p>
          <a:p>
            <a:pPr algn="just"/>
            <a:r>
              <a:rPr lang="en-US" sz="1600">
                <a:solidFill>
                  <a:schemeClr val="bg1"/>
                </a:solidFill>
                <a:latin typeface="Lobster" charset="0"/>
                <a:cs typeface="Lobster" charset="0"/>
              </a:rPr>
              <a:t>- Sau khi vòng lặp kết thúc, hiển thị thông báo cho người dùng cho biết danh sách đã được khởi tạo và quá trình nhập kết thúc.</a:t>
            </a:r>
            <a:endParaRPr lang="en-US" sz="160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1564640" y="0"/>
            <a:ext cx="7731760" cy="6725920"/>
          </a:xfrm>
        </p:spPr>
        <p:txBody>
          <a:bodyPr>
            <a:noAutofit/>
          </a:bodyPr>
          <a:lstStyle/>
          <a:p>
            <a:pPr algn="just"/>
            <a:r>
              <a:rPr lang="vi-VN" dirty="0">
                <a:solidFill>
                  <a:schemeClr val="tx1"/>
                </a:solidFill>
                <a:latin typeface="+mj-lt"/>
              </a:rPr>
              <a:t>Thuật toán:</a:t>
            </a:r>
            <a:endParaRPr lang="vi-VN" dirty="0">
              <a:solidFill>
                <a:schemeClr val="tx1"/>
              </a:solidFill>
              <a:latin typeface="+mj-lt"/>
            </a:endParaRPr>
          </a:p>
          <a:p>
            <a:pPr marL="0" indent="0" algn="just">
              <a:buNone/>
            </a:pPr>
            <a:r>
              <a:rPr lang="vi-VN" sz="1400" dirty="0" err="1">
                <a:solidFill>
                  <a:schemeClr val="tx1"/>
                </a:solidFill>
                <a:latin typeface="+mj-lt"/>
              </a:rPr>
              <a:t>case</a:t>
            </a:r>
            <a:r>
              <a:rPr lang="vi-VN" sz="1400" dirty="0">
                <a:solidFill>
                  <a:schemeClr val="tx1"/>
                </a:solidFill>
                <a:latin typeface="+mj-lt"/>
              </a:rPr>
              <a:t> 1:</a:t>
            </a:r>
            <a:endParaRPr lang="vi-VN" sz="1400" dirty="0">
              <a:solidFill>
                <a:schemeClr val="tx1"/>
              </a:solidFill>
              <a:latin typeface="+mj-lt"/>
            </a:endParaRPr>
          </a:p>
          <a:p>
            <a:pPr marL="0" indent="0" algn="just">
              <a:buNone/>
            </a:pPr>
            <a:r>
              <a:rPr lang="vi-VN" sz="1400" dirty="0">
                <a:solidFill>
                  <a:schemeClr val="tx1"/>
                </a:solidFill>
                <a:latin typeface="+mj-lt"/>
              </a:rPr>
              <a:t>// </a:t>
            </a:r>
            <a:r>
              <a:rPr lang="vi-VN" sz="1400" dirty="0" err="1">
                <a:solidFill>
                  <a:schemeClr val="tx1"/>
                </a:solidFill>
                <a:latin typeface="+mj-lt"/>
              </a:rPr>
              <a:t>Nhap</a:t>
            </a:r>
            <a:r>
              <a:rPr lang="vi-VN" sz="1400" dirty="0">
                <a:solidFill>
                  <a:schemeClr val="tx1"/>
                </a:solidFill>
                <a:latin typeface="+mj-lt"/>
              </a:rPr>
              <a:t> </a:t>
            </a:r>
            <a:r>
              <a:rPr lang="vi-VN" sz="1400" dirty="0" err="1">
                <a:solidFill>
                  <a:schemeClr val="tx1"/>
                </a:solidFill>
                <a:latin typeface="+mj-lt"/>
              </a:rPr>
              <a:t>cac</a:t>
            </a:r>
            <a:r>
              <a:rPr lang="vi-VN" sz="1400" dirty="0">
                <a:solidFill>
                  <a:schemeClr val="tx1"/>
                </a:solidFill>
                <a:latin typeface="+mj-lt"/>
              </a:rPr>
              <a:t> so va </a:t>
            </a:r>
            <a:r>
              <a:rPr lang="vi-VN" sz="1400" dirty="0" err="1">
                <a:solidFill>
                  <a:schemeClr val="tx1"/>
                </a:solidFill>
                <a:latin typeface="+mj-lt"/>
              </a:rPr>
              <a:t>them</a:t>
            </a:r>
            <a:r>
              <a:rPr lang="vi-VN" sz="1400" dirty="0">
                <a:solidFill>
                  <a:schemeClr val="tx1"/>
                </a:solidFill>
                <a:latin typeface="+mj-lt"/>
              </a:rPr>
              <a:t> vao danh </a:t>
            </a:r>
            <a:r>
              <a:rPr lang="vi-VN" sz="1400" dirty="0" err="1">
                <a:solidFill>
                  <a:schemeClr val="tx1"/>
                </a:solidFill>
                <a:latin typeface="+mj-lt"/>
              </a:rPr>
              <a:t>sach</a:t>
            </a:r>
            <a:r>
              <a:rPr lang="vi-VN" sz="1400" dirty="0">
                <a:solidFill>
                  <a:schemeClr val="tx1"/>
                </a:solidFill>
                <a:latin typeface="+mj-lt"/>
              </a:rPr>
              <a:t> </a:t>
            </a:r>
            <a:r>
              <a:rPr lang="vi-VN" sz="1400" dirty="0" err="1">
                <a:solidFill>
                  <a:schemeClr val="tx1"/>
                </a:solidFill>
                <a:latin typeface="+mj-lt"/>
              </a:rPr>
              <a:t>lien</a:t>
            </a:r>
            <a:r>
              <a:rPr lang="vi-VN" sz="1400" dirty="0">
                <a:solidFill>
                  <a:schemeClr val="tx1"/>
                </a:solidFill>
                <a:latin typeface="+mj-lt"/>
              </a:rPr>
              <a:t> </a:t>
            </a:r>
            <a:r>
              <a:rPr lang="vi-VN" sz="1400" dirty="0" err="1">
                <a:solidFill>
                  <a:schemeClr val="tx1"/>
                </a:solidFill>
                <a:latin typeface="+mj-lt"/>
              </a:rPr>
              <a:t>ket</a:t>
            </a:r>
            <a:endParaRPr lang="vi-VN" sz="1400" dirty="0">
              <a:solidFill>
                <a:schemeClr val="tx1"/>
              </a:solidFill>
              <a:latin typeface="+mj-lt"/>
            </a:endParaRPr>
          </a:p>
          <a:p>
            <a:pPr marL="0" indent="0" algn="just">
              <a:buNone/>
            </a:pPr>
            <a:r>
              <a:rPr lang="vi-VN" sz="1400" dirty="0" err="1">
                <a:solidFill>
                  <a:schemeClr val="tx1"/>
                </a:solidFill>
                <a:latin typeface="+mj-lt"/>
              </a:rPr>
              <a:t>danhSach</a:t>
            </a:r>
            <a:r>
              <a:rPr lang="vi-VN" sz="1400" dirty="0">
                <a:solidFill>
                  <a:schemeClr val="tx1"/>
                </a:solidFill>
                <a:latin typeface="+mj-lt"/>
              </a:rPr>
              <a:t> = NULL; // </a:t>
            </a:r>
            <a:r>
              <a:rPr lang="vi-VN" sz="1400" dirty="0" err="1">
                <a:solidFill>
                  <a:schemeClr val="tx1"/>
                </a:solidFill>
                <a:latin typeface="+mj-lt"/>
              </a:rPr>
              <a:t>Dat</a:t>
            </a:r>
            <a:r>
              <a:rPr lang="vi-VN" sz="1400" dirty="0">
                <a:solidFill>
                  <a:schemeClr val="tx1"/>
                </a:solidFill>
                <a:latin typeface="+mj-lt"/>
              </a:rPr>
              <a:t> danh </a:t>
            </a:r>
            <a:r>
              <a:rPr lang="vi-VN" sz="1400" dirty="0" err="1">
                <a:solidFill>
                  <a:schemeClr val="tx1"/>
                </a:solidFill>
                <a:latin typeface="+mj-lt"/>
              </a:rPr>
              <a:t>sach</a:t>
            </a:r>
            <a:r>
              <a:rPr lang="vi-VN" sz="1400" dirty="0">
                <a:solidFill>
                  <a:schemeClr val="tx1"/>
                </a:solidFill>
                <a:latin typeface="+mj-lt"/>
              </a:rPr>
              <a:t> vao </a:t>
            </a:r>
            <a:r>
              <a:rPr lang="vi-VN" sz="1400" dirty="0" err="1">
                <a:solidFill>
                  <a:schemeClr val="tx1"/>
                </a:solidFill>
                <a:latin typeface="+mj-lt"/>
              </a:rPr>
              <a:t>lien</a:t>
            </a:r>
            <a:r>
              <a:rPr lang="vi-VN" sz="1400" dirty="0">
                <a:solidFill>
                  <a:schemeClr val="tx1"/>
                </a:solidFill>
                <a:latin typeface="+mj-lt"/>
              </a:rPr>
              <a:t> </a:t>
            </a:r>
            <a:r>
              <a:rPr lang="vi-VN" sz="1400" dirty="0" err="1">
                <a:solidFill>
                  <a:schemeClr val="tx1"/>
                </a:solidFill>
                <a:latin typeface="+mj-lt"/>
              </a:rPr>
              <a:t>ket</a:t>
            </a:r>
            <a:r>
              <a:rPr lang="vi-VN" sz="1400" dirty="0">
                <a:solidFill>
                  <a:schemeClr val="tx1"/>
                </a:solidFill>
                <a:latin typeface="+mj-lt"/>
              </a:rPr>
              <a:t> rong</a:t>
            </a:r>
            <a:endParaRPr lang="vi-VN" sz="1400" dirty="0">
              <a:solidFill>
                <a:schemeClr val="tx1"/>
              </a:solidFill>
              <a:latin typeface="+mj-lt"/>
            </a:endParaRPr>
          </a:p>
          <a:p>
            <a:pPr marL="0" indent="0" algn="just">
              <a:buNone/>
            </a:pPr>
            <a:r>
              <a:rPr lang="vi-VN" sz="1400" dirty="0" err="1">
                <a:solidFill>
                  <a:schemeClr val="tx1"/>
                </a:solidFill>
                <a:latin typeface="+mj-lt"/>
              </a:rPr>
              <a:t>printf</a:t>
            </a:r>
            <a:r>
              <a:rPr lang="vi-VN" sz="1400" dirty="0">
                <a:solidFill>
                  <a:schemeClr val="tx1"/>
                </a:solidFill>
                <a:latin typeface="+mj-lt"/>
              </a:rPr>
              <a:t>("</a:t>
            </a:r>
            <a:r>
              <a:rPr lang="vi-VN" sz="1400" dirty="0" err="1">
                <a:solidFill>
                  <a:schemeClr val="tx1"/>
                </a:solidFill>
                <a:latin typeface="+mj-lt"/>
              </a:rPr>
              <a:t>Nhap</a:t>
            </a:r>
            <a:r>
              <a:rPr lang="vi-VN" sz="1400" dirty="0">
                <a:solidFill>
                  <a:schemeClr val="tx1"/>
                </a:solidFill>
                <a:latin typeface="+mj-lt"/>
              </a:rPr>
              <a:t> </a:t>
            </a:r>
            <a:r>
              <a:rPr lang="vi-VN" sz="1400" dirty="0" err="1">
                <a:solidFill>
                  <a:schemeClr val="tx1"/>
                </a:solidFill>
                <a:latin typeface="+mj-lt"/>
              </a:rPr>
              <a:t>cac</a:t>
            </a:r>
            <a:r>
              <a:rPr lang="vi-VN" sz="1400" dirty="0">
                <a:solidFill>
                  <a:schemeClr val="tx1"/>
                </a:solidFill>
                <a:latin typeface="+mj-lt"/>
              </a:rPr>
              <a:t> so </a:t>
            </a:r>
            <a:r>
              <a:rPr lang="vi-VN" sz="1400" dirty="0" err="1">
                <a:solidFill>
                  <a:schemeClr val="tx1"/>
                </a:solidFill>
                <a:latin typeface="+mj-lt"/>
              </a:rPr>
              <a:t>nguyen</a:t>
            </a:r>
            <a:r>
              <a:rPr lang="vi-VN" sz="1400" dirty="0">
                <a:solidFill>
                  <a:schemeClr val="tx1"/>
                </a:solidFill>
                <a:latin typeface="+mj-lt"/>
              </a:rPr>
              <a:t> (An # de dung): \n");</a:t>
            </a:r>
            <a:endParaRPr lang="vi-VN" sz="1400" dirty="0">
              <a:solidFill>
                <a:schemeClr val="tx1"/>
              </a:solidFill>
              <a:latin typeface="+mj-lt"/>
            </a:endParaRPr>
          </a:p>
          <a:p>
            <a:pPr marL="0" indent="0" algn="just">
              <a:buNone/>
            </a:pPr>
            <a:r>
              <a:rPr lang="vi-VN" sz="1400" dirty="0" err="1">
                <a:solidFill>
                  <a:schemeClr val="tx1"/>
                </a:solidFill>
                <a:latin typeface="+mj-lt"/>
              </a:rPr>
              <a:t>while</a:t>
            </a:r>
            <a:r>
              <a:rPr lang="vi-VN" sz="1400" dirty="0">
                <a:solidFill>
                  <a:schemeClr val="tx1"/>
                </a:solidFill>
                <a:latin typeface="+mj-lt"/>
              </a:rPr>
              <a:t> (1) {</a:t>
            </a:r>
            <a:endParaRPr lang="vi-VN" sz="1400" dirty="0">
              <a:solidFill>
                <a:schemeClr val="tx1"/>
              </a:solidFill>
              <a:latin typeface="+mj-lt"/>
            </a:endParaRPr>
          </a:p>
          <a:p>
            <a:pPr marL="0" indent="457200" algn="just">
              <a:buNone/>
            </a:pPr>
            <a:r>
              <a:rPr lang="vi-VN" sz="1400" dirty="0" err="1">
                <a:solidFill>
                  <a:schemeClr val="tx1"/>
                </a:solidFill>
                <a:latin typeface="+mj-lt"/>
              </a:rPr>
              <a:t>char</a:t>
            </a:r>
            <a:r>
              <a:rPr lang="vi-VN" sz="1400" dirty="0">
                <a:solidFill>
                  <a:schemeClr val="tx1"/>
                </a:solidFill>
                <a:latin typeface="+mj-lt"/>
              </a:rPr>
              <a:t> </a:t>
            </a:r>
            <a:r>
              <a:rPr lang="vi-VN" sz="1400" dirty="0" err="1">
                <a:solidFill>
                  <a:schemeClr val="tx1"/>
                </a:solidFill>
                <a:latin typeface="+mj-lt"/>
              </a:rPr>
              <a:t>input_str</a:t>
            </a:r>
            <a:r>
              <a:rPr lang="vi-VN" sz="1400" dirty="0">
                <a:solidFill>
                  <a:schemeClr val="tx1"/>
                </a:solidFill>
                <a:latin typeface="+mj-lt"/>
              </a:rPr>
              <a:t>[10]; // Khai bao 1 mang de </a:t>
            </a:r>
            <a:r>
              <a:rPr lang="vi-VN" sz="1400" dirty="0" err="1">
                <a:solidFill>
                  <a:schemeClr val="tx1"/>
                </a:solidFill>
                <a:latin typeface="+mj-lt"/>
              </a:rPr>
              <a:t>nhap</a:t>
            </a:r>
            <a:r>
              <a:rPr lang="vi-VN" sz="1400" dirty="0">
                <a:solidFill>
                  <a:schemeClr val="tx1"/>
                </a:solidFill>
                <a:latin typeface="+mj-lt"/>
              </a:rPr>
              <a:t> </a:t>
            </a:r>
            <a:r>
              <a:rPr lang="vi-VN" sz="1400" dirty="0" err="1">
                <a:solidFill>
                  <a:schemeClr val="tx1"/>
                </a:solidFill>
                <a:latin typeface="+mj-lt"/>
              </a:rPr>
              <a:t>chuoi</a:t>
            </a:r>
            <a:endParaRPr lang="vi-VN" sz="1400" dirty="0">
              <a:solidFill>
                <a:schemeClr val="tx1"/>
              </a:solidFill>
              <a:latin typeface="+mj-lt"/>
            </a:endParaRPr>
          </a:p>
          <a:p>
            <a:pPr marL="0" indent="457200" algn="just">
              <a:buNone/>
            </a:pPr>
            <a:r>
              <a:rPr lang="vi-VN" sz="1400" dirty="0" err="1">
                <a:solidFill>
                  <a:schemeClr val="tx1"/>
                </a:solidFill>
                <a:latin typeface="+mj-lt"/>
              </a:rPr>
              <a:t>scanf</a:t>
            </a:r>
            <a:r>
              <a:rPr lang="vi-VN" sz="1400" dirty="0">
                <a:solidFill>
                  <a:schemeClr val="tx1"/>
                </a:solidFill>
                <a:latin typeface="+mj-lt"/>
              </a:rPr>
              <a:t>("%s", </a:t>
            </a:r>
            <a:r>
              <a:rPr lang="vi-VN" sz="1400" dirty="0" err="1">
                <a:solidFill>
                  <a:schemeClr val="tx1"/>
                </a:solidFill>
                <a:latin typeface="+mj-lt"/>
              </a:rPr>
              <a:t>input_str</a:t>
            </a:r>
            <a:r>
              <a:rPr lang="vi-VN" sz="1400" dirty="0">
                <a:solidFill>
                  <a:schemeClr val="tx1"/>
                </a:solidFill>
                <a:latin typeface="+mj-lt"/>
              </a:rPr>
              <a:t>); // </a:t>
            </a:r>
            <a:r>
              <a:rPr lang="vi-VN" sz="1400" dirty="0" err="1">
                <a:solidFill>
                  <a:schemeClr val="tx1"/>
                </a:solidFill>
                <a:latin typeface="+mj-lt"/>
              </a:rPr>
              <a:t>Doc</a:t>
            </a:r>
            <a:r>
              <a:rPr lang="vi-VN" sz="1400" dirty="0">
                <a:solidFill>
                  <a:schemeClr val="tx1"/>
                </a:solidFill>
                <a:latin typeface="+mj-lt"/>
              </a:rPr>
              <a:t> </a:t>
            </a:r>
            <a:r>
              <a:rPr lang="vi-VN" sz="1400" dirty="0" err="1">
                <a:solidFill>
                  <a:schemeClr val="tx1"/>
                </a:solidFill>
                <a:latin typeface="+mj-lt"/>
              </a:rPr>
              <a:t>mot</a:t>
            </a:r>
            <a:r>
              <a:rPr lang="vi-VN" sz="1400" dirty="0">
                <a:solidFill>
                  <a:schemeClr val="tx1"/>
                </a:solidFill>
                <a:latin typeface="+mj-lt"/>
              </a:rPr>
              <a:t> </a:t>
            </a:r>
            <a:r>
              <a:rPr lang="vi-VN" sz="1400" dirty="0" err="1">
                <a:solidFill>
                  <a:schemeClr val="tx1"/>
                </a:solidFill>
                <a:latin typeface="+mj-lt"/>
              </a:rPr>
              <a:t>chuoi</a:t>
            </a:r>
            <a:r>
              <a:rPr lang="vi-VN" sz="1400" dirty="0">
                <a:solidFill>
                  <a:schemeClr val="tx1"/>
                </a:solidFill>
                <a:latin typeface="+mj-lt"/>
              </a:rPr>
              <a:t> tu </a:t>
            </a:r>
            <a:r>
              <a:rPr lang="vi-VN" sz="1400" dirty="0" err="1">
                <a:solidFill>
                  <a:schemeClr val="tx1"/>
                </a:solidFill>
                <a:latin typeface="+mj-lt"/>
              </a:rPr>
              <a:t>nguoi</a:t>
            </a:r>
            <a:r>
              <a:rPr lang="vi-VN" sz="1400" dirty="0">
                <a:solidFill>
                  <a:schemeClr val="tx1"/>
                </a:solidFill>
                <a:latin typeface="+mj-lt"/>
              </a:rPr>
              <a:t> dung</a:t>
            </a:r>
            <a:endParaRPr lang="vi-VN" sz="1400" dirty="0">
              <a:solidFill>
                <a:schemeClr val="tx1"/>
              </a:solidFill>
              <a:latin typeface="+mj-lt"/>
            </a:endParaRPr>
          </a:p>
          <a:p>
            <a:pPr marL="0" indent="0" algn="just">
              <a:buNone/>
            </a:pPr>
            <a:r>
              <a:rPr lang="vi-VN" sz="1400" dirty="0" err="1">
                <a:solidFill>
                  <a:schemeClr val="tx1"/>
                </a:solidFill>
                <a:latin typeface="+mj-lt"/>
              </a:rPr>
              <a:t>if</a:t>
            </a:r>
            <a:r>
              <a:rPr lang="vi-VN" sz="1400" dirty="0">
                <a:solidFill>
                  <a:schemeClr val="tx1"/>
                </a:solidFill>
                <a:latin typeface="+mj-lt"/>
              </a:rPr>
              <a:t> (</a:t>
            </a:r>
            <a:r>
              <a:rPr lang="vi-VN" sz="1400" dirty="0" err="1">
                <a:solidFill>
                  <a:schemeClr val="tx1"/>
                </a:solidFill>
                <a:latin typeface="+mj-lt"/>
              </a:rPr>
              <a:t>strcmp</a:t>
            </a:r>
            <a:r>
              <a:rPr lang="vi-VN" sz="1400" dirty="0">
                <a:solidFill>
                  <a:schemeClr val="tx1"/>
                </a:solidFill>
                <a:latin typeface="+mj-lt"/>
              </a:rPr>
              <a:t>(</a:t>
            </a:r>
            <a:r>
              <a:rPr lang="vi-VN" sz="1400" dirty="0" err="1">
                <a:solidFill>
                  <a:schemeClr val="tx1"/>
                </a:solidFill>
                <a:latin typeface="+mj-lt"/>
              </a:rPr>
              <a:t>input_str</a:t>
            </a:r>
            <a:r>
              <a:rPr lang="vi-VN" sz="1400" dirty="0">
                <a:solidFill>
                  <a:schemeClr val="tx1"/>
                </a:solidFill>
                <a:latin typeface="+mj-lt"/>
              </a:rPr>
              <a:t>, "#") == 0) // So sanh voi </a:t>
            </a:r>
            <a:r>
              <a:rPr lang="vi-VN" sz="1400" dirty="0" err="1">
                <a:solidFill>
                  <a:schemeClr val="tx1"/>
                </a:solidFill>
                <a:latin typeface="+mj-lt"/>
              </a:rPr>
              <a:t>chuoi</a:t>
            </a:r>
            <a:r>
              <a:rPr lang="vi-VN" sz="1400" dirty="0">
                <a:solidFill>
                  <a:schemeClr val="tx1"/>
                </a:solidFill>
                <a:latin typeface="+mj-lt"/>
              </a:rPr>
              <a:t> "#" </a:t>
            </a:r>
            <a:r>
              <a:rPr lang="vi-VN" sz="1400" dirty="0" err="1">
                <a:solidFill>
                  <a:schemeClr val="tx1"/>
                </a:solidFill>
                <a:latin typeface="+mj-lt"/>
              </a:rPr>
              <a:t>break</a:t>
            </a:r>
            <a:r>
              <a:rPr lang="vi-VN" sz="1400" dirty="0">
                <a:solidFill>
                  <a:schemeClr val="tx1"/>
                </a:solidFill>
                <a:latin typeface="+mj-lt"/>
              </a:rPr>
              <a:t>; // </a:t>
            </a:r>
            <a:r>
              <a:rPr lang="vi-VN" sz="1400" dirty="0" err="1">
                <a:solidFill>
                  <a:schemeClr val="tx1"/>
                </a:solidFill>
                <a:latin typeface="+mj-lt"/>
              </a:rPr>
              <a:t>Neu</a:t>
            </a:r>
            <a:r>
              <a:rPr lang="vi-VN" sz="1400" dirty="0">
                <a:solidFill>
                  <a:schemeClr val="tx1"/>
                </a:solidFill>
                <a:latin typeface="+mj-lt"/>
              </a:rPr>
              <a:t> la </a:t>
            </a:r>
            <a:r>
              <a:rPr lang="vi-VN" sz="1400" dirty="0" err="1">
                <a:solidFill>
                  <a:schemeClr val="tx1"/>
                </a:solidFill>
                <a:latin typeface="+mj-lt"/>
              </a:rPr>
              <a:t>chuoi</a:t>
            </a:r>
            <a:r>
              <a:rPr lang="vi-VN" sz="1400" dirty="0">
                <a:solidFill>
                  <a:schemeClr val="tx1"/>
                </a:solidFill>
                <a:latin typeface="+mj-lt"/>
              </a:rPr>
              <a:t> '#', </a:t>
            </a:r>
            <a:r>
              <a:rPr lang="vi-VN" sz="1400" dirty="0" err="1">
                <a:solidFill>
                  <a:schemeClr val="tx1"/>
                </a:solidFill>
                <a:latin typeface="+mj-lt"/>
              </a:rPr>
              <a:t>thoat</a:t>
            </a:r>
            <a:r>
              <a:rPr lang="vi-VN" sz="1400" dirty="0">
                <a:solidFill>
                  <a:schemeClr val="tx1"/>
                </a:solidFill>
                <a:latin typeface="+mj-lt"/>
              </a:rPr>
              <a:t> </a:t>
            </a:r>
            <a:r>
              <a:rPr lang="vi-VN" sz="1400" dirty="0" err="1">
                <a:solidFill>
                  <a:schemeClr val="tx1"/>
                </a:solidFill>
                <a:latin typeface="+mj-lt"/>
              </a:rPr>
              <a:t>khoi</a:t>
            </a:r>
            <a:r>
              <a:rPr lang="vi-VN" sz="1400" dirty="0">
                <a:solidFill>
                  <a:schemeClr val="tx1"/>
                </a:solidFill>
                <a:latin typeface="+mj-lt"/>
              </a:rPr>
              <a:t> vong </a:t>
            </a:r>
            <a:r>
              <a:rPr lang="vi-VN" sz="1400" dirty="0" err="1">
                <a:solidFill>
                  <a:schemeClr val="tx1"/>
                </a:solidFill>
                <a:latin typeface="+mj-lt"/>
              </a:rPr>
              <a:t>lap</a:t>
            </a:r>
            <a:endParaRPr lang="vi-VN" sz="1400" dirty="0">
              <a:solidFill>
                <a:schemeClr val="tx1"/>
              </a:solidFill>
              <a:latin typeface="+mj-lt"/>
            </a:endParaRPr>
          </a:p>
          <a:p>
            <a:pPr marL="0" indent="0" algn="just">
              <a:buNone/>
            </a:pPr>
            <a:r>
              <a:rPr lang="vi-VN" sz="1400" dirty="0" err="1">
                <a:solidFill>
                  <a:schemeClr val="tx1"/>
                </a:solidFill>
                <a:latin typeface="+mj-lt"/>
              </a:rPr>
              <a:t>else</a:t>
            </a:r>
            <a:r>
              <a:rPr lang="vi-VN" sz="1400" dirty="0">
                <a:solidFill>
                  <a:schemeClr val="tx1"/>
                </a:solidFill>
                <a:latin typeface="+mj-lt"/>
              </a:rPr>
              <a:t> {</a:t>
            </a:r>
            <a:endParaRPr lang="vi-VN" sz="1400" dirty="0">
              <a:solidFill>
                <a:schemeClr val="tx1"/>
              </a:solidFill>
              <a:latin typeface="+mj-lt"/>
            </a:endParaRPr>
          </a:p>
          <a:p>
            <a:pPr marL="0" indent="457200" algn="just">
              <a:buNone/>
            </a:pPr>
            <a:r>
              <a:rPr lang="vi-VN" sz="1400" dirty="0" err="1">
                <a:solidFill>
                  <a:schemeClr val="tx1"/>
                </a:solidFill>
                <a:latin typeface="+mj-lt"/>
              </a:rPr>
              <a:t>int</a:t>
            </a:r>
            <a:r>
              <a:rPr lang="vi-VN" sz="1400" dirty="0">
                <a:solidFill>
                  <a:schemeClr val="tx1"/>
                </a:solidFill>
                <a:latin typeface="+mj-lt"/>
              </a:rPr>
              <a:t> </a:t>
            </a:r>
            <a:r>
              <a:rPr lang="vi-VN" sz="1400" dirty="0" err="1">
                <a:solidFill>
                  <a:schemeClr val="tx1"/>
                </a:solidFill>
                <a:latin typeface="+mj-lt"/>
              </a:rPr>
              <a:t>input</a:t>
            </a:r>
            <a:r>
              <a:rPr lang="vi-VN" sz="1400" dirty="0">
                <a:solidFill>
                  <a:schemeClr val="tx1"/>
                </a:solidFill>
                <a:latin typeface="+mj-lt"/>
              </a:rPr>
              <a:t> = </a:t>
            </a:r>
            <a:r>
              <a:rPr lang="vi-VN" sz="1400" dirty="0" err="1">
                <a:solidFill>
                  <a:schemeClr val="tx1"/>
                </a:solidFill>
                <a:latin typeface="+mj-lt"/>
              </a:rPr>
              <a:t>atoi</a:t>
            </a:r>
            <a:r>
              <a:rPr lang="vi-VN" sz="1400" dirty="0">
                <a:solidFill>
                  <a:schemeClr val="tx1"/>
                </a:solidFill>
                <a:latin typeface="+mj-lt"/>
              </a:rPr>
              <a:t>(</a:t>
            </a:r>
            <a:r>
              <a:rPr lang="vi-VN" sz="1400" dirty="0" err="1">
                <a:solidFill>
                  <a:schemeClr val="tx1"/>
                </a:solidFill>
                <a:latin typeface="+mj-lt"/>
              </a:rPr>
              <a:t>input_str</a:t>
            </a:r>
            <a:r>
              <a:rPr lang="vi-VN" sz="1400" dirty="0">
                <a:solidFill>
                  <a:schemeClr val="tx1"/>
                </a:solidFill>
                <a:latin typeface="+mj-lt"/>
              </a:rPr>
              <a:t>); // </a:t>
            </a:r>
            <a:r>
              <a:rPr lang="vi-VN" sz="1400" dirty="0" err="1">
                <a:solidFill>
                  <a:schemeClr val="tx1"/>
                </a:solidFill>
                <a:latin typeface="+mj-lt"/>
              </a:rPr>
              <a:t>Chuyen</a:t>
            </a:r>
            <a:r>
              <a:rPr lang="vi-VN" sz="1400" dirty="0">
                <a:solidFill>
                  <a:schemeClr val="tx1"/>
                </a:solidFill>
                <a:latin typeface="+mj-lt"/>
              </a:rPr>
              <a:t> doi </a:t>
            </a:r>
            <a:r>
              <a:rPr lang="vi-VN" sz="1400" dirty="0" err="1">
                <a:solidFill>
                  <a:schemeClr val="tx1"/>
                </a:solidFill>
                <a:latin typeface="+mj-lt"/>
              </a:rPr>
              <a:t>chuoi</a:t>
            </a:r>
            <a:r>
              <a:rPr lang="vi-VN" sz="1400" dirty="0">
                <a:solidFill>
                  <a:schemeClr val="tx1"/>
                </a:solidFill>
                <a:latin typeface="+mj-lt"/>
              </a:rPr>
              <a:t> thanh so </a:t>
            </a:r>
            <a:r>
              <a:rPr lang="vi-VN" sz="1400" dirty="0" err="1">
                <a:solidFill>
                  <a:schemeClr val="tx1"/>
                </a:solidFill>
                <a:latin typeface="+mj-lt"/>
              </a:rPr>
              <a:t>nguyen</a:t>
            </a:r>
            <a:endParaRPr lang="vi-VN" sz="1400" dirty="0">
              <a:solidFill>
                <a:schemeClr val="tx1"/>
              </a:solidFill>
              <a:latin typeface="+mj-lt"/>
            </a:endParaRPr>
          </a:p>
          <a:p>
            <a:pPr marL="0" indent="457200" algn="just">
              <a:buNone/>
            </a:pPr>
            <a:r>
              <a:rPr lang="vi-VN" sz="1400" dirty="0" err="1">
                <a:solidFill>
                  <a:schemeClr val="tx1"/>
                </a:solidFill>
                <a:latin typeface="+mj-lt"/>
              </a:rPr>
              <a:t>themSoVaoDau</a:t>
            </a:r>
            <a:r>
              <a:rPr lang="vi-VN" sz="1400" dirty="0">
                <a:solidFill>
                  <a:schemeClr val="tx1"/>
                </a:solidFill>
                <a:latin typeface="+mj-lt"/>
              </a:rPr>
              <a:t>(</a:t>
            </a:r>
            <a:r>
              <a:rPr lang="vi-VN" sz="1400" dirty="0" err="1">
                <a:solidFill>
                  <a:schemeClr val="tx1"/>
                </a:solidFill>
                <a:latin typeface="+mj-lt"/>
              </a:rPr>
              <a:t>input</a:t>
            </a:r>
            <a:r>
              <a:rPr lang="vi-VN" sz="1400" dirty="0">
                <a:solidFill>
                  <a:schemeClr val="tx1"/>
                </a:solidFill>
                <a:latin typeface="+mj-lt"/>
              </a:rPr>
              <a:t>); // </a:t>
            </a:r>
            <a:r>
              <a:rPr lang="vi-VN" sz="1400" dirty="0" err="1">
                <a:solidFill>
                  <a:schemeClr val="tx1"/>
                </a:solidFill>
                <a:latin typeface="+mj-lt"/>
              </a:rPr>
              <a:t>Them</a:t>
            </a:r>
            <a:r>
              <a:rPr lang="vi-VN" sz="1400" dirty="0">
                <a:solidFill>
                  <a:schemeClr val="tx1"/>
                </a:solidFill>
                <a:latin typeface="+mj-lt"/>
              </a:rPr>
              <a:t> so </a:t>
            </a:r>
            <a:r>
              <a:rPr lang="vi-VN" sz="1400" dirty="0" err="1">
                <a:solidFill>
                  <a:schemeClr val="tx1"/>
                </a:solidFill>
                <a:latin typeface="+mj-lt"/>
              </a:rPr>
              <a:t>nguyen</a:t>
            </a:r>
            <a:r>
              <a:rPr lang="vi-VN" sz="1400" dirty="0">
                <a:solidFill>
                  <a:schemeClr val="tx1"/>
                </a:solidFill>
                <a:latin typeface="+mj-lt"/>
              </a:rPr>
              <a:t> vao danh </a:t>
            </a:r>
            <a:r>
              <a:rPr lang="vi-VN" sz="1400" dirty="0" err="1">
                <a:solidFill>
                  <a:schemeClr val="tx1"/>
                </a:solidFill>
                <a:latin typeface="+mj-lt"/>
              </a:rPr>
              <a:t>sach</a:t>
            </a:r>
            <a:endParaRPr lang="vi-VN" sz="1400" dirty="0">
              <a:solidFill>
                <a:schemeClr val="tx1"/>
              </a:solidFill>
              <a:latin typeface="+mj-lt"/>
            </a:endParaRPr>
          </a:p>
          <a:p>
            <a:pPr marL="0" indent="457200" algn="just">
              <a:buNone/>
            </a:pPr>
            <a:r>
              <a:rPr lang="vi-VN" sz="1400" dirty="0">
                <a:solidFill>
                  <a:schemeClr val="tx1"/>
                </a:solidFill>
                <a:latin typeface="+mj-lt"/>
              </a:rPr>
              <a:t>}</a:t>
            </a:r>
            <a:endParaRPr lang="vi-VN" sz="1400" dirty="0">
              <a:solidFill>
                <a:schemeClr val="tx1"/>
              </a:solidFill>
              <a:latin typeface="+mj-lt"/>
            </a:endParaRPr>
          </a:p>
          <a:p>
            <a:pPr marL="0" indent="0" algn="just">
              <a:buNone/>
            </a:pPr>
            <a:r>
              <a:rPr lang="vi-VN" sz="1400" dirty="0">
                <a:solidFill>
                  <a:schemeClr val="tx1"/>
                </a:solidFill>
                <a:latin typeface="+mj-lt"/>
              </a:rPr>
              <a:t>}</a:t>
            </a:r>
            <a:endParaRPr lang="vi-VN" sz="1400" dirty="0">
              <a:solidFill>
                <a:schemeClr val="tx1"/>
              </a:solidFill>
              <a:latin typeface="+mj-lt"/>
            </a:endParaRPr>
          </a:p>
          <a:p>
            <a:pPr marL="0" indent="0" algn="just">
              <a:buNone/>
            </a:pPr>
            <a:r>
              <a:rPr lang="vi-VN" sz="1400" dirty="0" err="1">
                <a:solidFill>
                  <a:schemeClr val="tx1"/>
                </a:solidFill>
                <a:latin typeface="+mj-lt"/>
              </a:rPr>
              <a:t>printf</a:t>
            </a:r>
            <a:r>
              <a:rPr lang="vi-VN" sz="1400" dirty="0">
                <a:solidFill>
                  <a:schemeClr val="tx1"/>
                </a:solidFill>
                <a:latin typeface="+mj-lt"/>
              </a:rPr>
              <a:t>("Danh </a:t>
            </a:r>
            <a:r>
              <a:rPr lang="vi-VN" sz="1400" dirty="0" err="1">
                <a:solidFill>
                  <a:schemeClr val="tx1"/>
                </a:solidFill>
                <a:latin typeface="+mj-lt"/>
              </a:rPr>
              <a:t>sach</a:t>
            </a:r>
            <a:r>
              <a:rPr lang="vi-VN" sz="1400" dirty="0">
                <a:solidFill>
                  <a:schemeClr val="tx1"/>
                </a:solidFill>
                <a:latin typeface="+mj-lt"/>
              </a:rPr>
              <a:t> da </a:t>
            </a:r>
            <a:r>
              <a:rPr lang="vi-VN" sz="1400" dirty="0" err="1">
                <a:solidFill>
                  <a:schemeClr val="tx1"/>
                </a:solidFill>
                <a:latin typeface="+mj-lt"/>
              </a:rPr>
              <a:t>duoc</a:t>
            </a:r>
            <a:r>
              <a:rPr lang="vi-VN" sz="1400" dirty="0">
                <a:solidFill>
                  <a:schemeClr val="tx1"/>
                </a:solidFill>
                <a:latin typeface="+mj-lt"/>
              </a:rPr>
              <a:t> </a:t>
            </a:r>
            <a:r>
              <a:rPr lang="vi-VN" sz="1400" dirty="0" err="1">
                <a:solidFill>
                  <a:schemeClr val="tx1"/>
                </a:solidFill>
                <a:latin typeface="+mj-lt"/>
              </a:rPr>
              <a:t>khoi</a:t>
            </a:r>
            <a:r>
              <a:rPr lang="vi-VN" sz="1400" dirty="0">
                <a:solidFill>
                  <a:schemeClr val="tx1"/>
                </a:solidFill>
                <a:latin typeface="+mj-lt"/>
              </a:rPr>
              <a:t> tao.\n");</a:t>
            </a:r>
            <a:endParaRPr lang="vi-VN" sz="1400" dirty="0">
              <a:solidFill>
                <a:schemeClr val="tx1"/>
              </a:solidFill>
              <a:latin typeface="+mj-lt"/>
            </a:endParaRPr>
          </a:p>
          <a:p>
            <a:pPr marL="0" indent="0" algn="just">
              <a:buNone/>
            </a:pPr>
            <a:r>
              <a:rPr lang="vi-VN" sz="1400" dirty="0" err="1">
                <a:solidFill>
                  <a:schemeClr val="tx1"/>
                </a:solidFill>
                <a:latin typeface="+mj-lt"/>
              </a:rPr>
              <a:t>printf</a:t>
            </a:r>
            <a:r>
              <a:rPr lang="vi-VN" sz="1400" dirty="0">
                <a:solidFill>
                  <a:schemeClr val="tx1"/>
                </a:solidFill>
                <a:latin typeface="+mj-lt"/>
              </a:rPr>
              <a:t>("\n");</a:t>
            </a:r>
            <a:endParaRPr lang="vi-VN" sz="1400" dirty="0">
              <a:solidFill>
                <a:schemeClr val="tx1"/>
              </a:solidFill>
              <a:latin typeface="+mj-lt"/>
            </a:endParaRPr>
          </a:p>
          <a:p>
            <a:pPr marL="0" indent="0" algn="just">
              <a:buNone/>
            </a:pPr>
            <a:r>
              <a:rPr lang="vi-VN" sz="1400" dirty="0" err="1">
                <a:solidFill>
                  <a:schemeClr val="tx1"/>
                </a:solidFill>
                <a:latin typeface="+mj-lt"/>
              </a:rPr>
              <a:t>break</a:t>
            </a:r>
            <a:r>
              <a:rPr lang="vi-VN" sz="1400" dirty="0">
                <a:solidFill>
                  <a:schemeClr val="tx1"/>
                </a:solidFill>
                <a:latin typeface="+mj-lt"/>
              </a:rPr>
              <a:t>;</a:t>
            </a:r>
            <a:endParaRPr lang="vi-VN" sz="1400" dirty="0">
              <a:solidFill>
                <a:schemeClr val="tx1"/>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p:nvPr/>
        </p:nvGrpSpPr>
        <p:grpSpPr>
          <a:xfrm>
            <a:off x="18946" y="38919"/>
            <a:ext cx="12192007" cy="3131131"/>
            <a:chOff x="-1" y="138545"/>
            <a:chExt cx="12192007" cy="3131131"/>
          </a:xfrm>
          <a:solidFill>
            <a:srgbClr val="BDD7EE">
              <a:alpha val="56000"/>
            </a:srgbClr>
          </a:solidFill>
        </p:grpSpPr>
        <p:sp>
          <p:nvSpPr>
            <p:cNvPr id="5" name="Rectangle 45"/>
            <p:cNvSpPr/>
            <p:nvPr/>
          </p:nvSpPr>
          <p:spPr>
            <a:xfrm rot="5400000">
              <a:off x="5950527" y="-581198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8"/>
            <p:cNvSpPr/>
            <p:nvPr/>
          </p:nvSpPr>
          <p:spPr>
            <a:xfrm rot="5400000">
              <a:off x="5950528" y="-5243946"/>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9"/>
            <p:cNvSpPr/>
            <p:nvPr/>
          </p:nvSpPr>
          <p:spPr>
            <a:xfrm rot="5400000">
              <a:off x="5950529" y="-4675909"/>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0"/>
            <p:cNvSpPr/>
            <p:nvPr/>
          </p:nvSpPr>
          <p:spPr>
            <a:xfrm rot="5400000">
              <a:off x="5950530" y="-4107872"/>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1"/>
            <p:cNvSpPr/>
            <p:nvPr/>
          </p:nvSpPr>
          <p:spPr>
            <a:xfrm rot="5400000">
              <a:off x="5950531" y="-3539835"/>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2"/>
            <p:cNvSpPr/>
            <p:nvPr/>
          </p:nvSpPr>
          <p:spPr>
            <a:xfrm rot="5400000">
              <a:off x="5950532" y="-2971798"/>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48"/>
          <p:cNvGrpSpPr/>
          <p:nvPr/>
        </p:nvGrpSpPr>
        <p:grpSpPr>
          <a:xfrm>
            <a:off x="-24476" y="3486355"/>
            <a:ext cx="12192007" cy="3131131"/>
            <a:chOff x="5" y="3546767"/>
            <a:chExt cx="12192007" cy="3131131"/>
          </a:xfrm>
          <a:solidFill>
            <a:srgbClr val="BDD7EE">
              <a:alpha val="56000"/>
            </a:srgbClr>
          </a:solidFill>
        </p:grpSpPr>
        <p:sp>
          <p:nvSpPr>
            <p:cNvPr id="12" name="Rectangle 63"/>
            <p:cNvSpPr/>
            <p:nvPr/>
          </p:nvSpPr>
          <p:spPr>
            <a:xfrm rot="5400000">
              <a:off x="5950533" y="-2403761"/>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p:cNvSpPr/>
            <p:nvPr/>
          </p:nvSpPr>
          <p:spPr>
            <a:xfrm rot="5400000">
              <a:off x="5950534" y="-18357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5"/>
            <p:cNvSpPr/>
            <p:nvPr/>
          </p:nvSpPr>
          <p:spPr>
            <a:xfrm rot="5400000">
              <a:off x="5950535" y="-1267687"/>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p:cNvSpPr/>
            <p:nvPr/>
          </p:nvSpPr>
          <p:spPr>
            <a:xfrm rot="5400000">
              <a:off x="5950536" y="-699650"/>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7"/>
            <p:cNvSpPr/>
            <p:nvPr/>
          </p:nvSpPr>
          <p:spPr>
            <a:xfrm rot="5400000">
              <a:off x="5950537" y="-131613"/>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8"/>
            <p:cNvSpPr/>
            <p:nvPr/>
          </p:nvSpPr>
          <p:spPr>
            <a:xfrm rot="5400000">
              <a:off x="5950538" y="436424"/>
              <a:ext cx="290946"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50"/>
          <p:cNvGrpSpPr/>
          <p:nvPr/>
        </p:nvGrpSpPr>
        <p:grpSpPr>
          <a:xfrm>
            <a:off x="32455" y="765"/>
            <a:ext cx="5715012" cy="6858000"/>
            <a:chOff x="6317685" y="0"/>
            <a:chExt cx="5715012" cy="6858000"/>
          </a:xfrm>
          <a:solidFill>
            <a:srgbClr val="BDD7EE">
              <a:alpha val="56000"/>
            </a:srgbClr>
          </a:solidFill>
        </p:grpSpPr>
        <p:sp>
          <p:nvSpPr>
            <p:cNvPr id="26"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50"/>
          <p:cNvGrpSpPr/>
          <p:nvPr/>
        </p:nvGrpSpPr>
        <p:grpSpPr>
          <a:xfrm>
            <a:off x="6131651" y="25068"/>
            <a:ext cx="5715012" cy="6858000"/>
            <a:chOff x="6317685" y="0"/>
            <a:chExt cx="5715012" cy="6858000"/>
          </a:xfrm>
          <a:solidFill>
            <a:srgbClr val="BDD7EE">
              <a:alpha val="56000"/>
            </a:srgbClr>
          </a:solidFill>
        </p:grpSpPr>
        <p:sp>
          <p:nvSpPr>
            <p:cNvPr id="37" name="Rectangle 35"/>
            <p:cNvSpPr/>
            <p:nvPr/>
          </p:nvSpPr>
          <p:spPr>
            <a:xfrm>
              <a:off x="631768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6"/>
            <p:cNvSpPr/>
            <p:nvPr/>
          </p:nvSpPr>
          <p:spPr>
            <a:xfrm>
              <a:off x="692035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p:cNvSpPr/>
            <p:nvPr/>
          </p:nvSpPr>
          <p:spPr>
            <a:xfrm>
              <a:off x="752303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8"/>
            <p:cNvSpPr/>
            <p:nvPr/>
          </p:nvSpPr>
          <p:spPr>
            <a:xfrm>
              <a:off x="812570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9"/>
            <p:cNvSpPr/>
            <p:nvPr/>
          </p:nvSpPr>
          <p:spPr>
            <a:xfrm>
              <a:off x="872838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p:cNvSpPr/>
            <p:nvPr/>
          </p:nvSpPr>
          <p:spPr>
            <a:xfrm>
              <a:off x="9331055"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1"/>
            <p:cNvSpPr/>
            <p:nvPr/>
          </p:nvSpPr>
          <p:spPr>
            <a:xfrm>
              <a:off x="9933729"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2"/>
            <p:cNvSpPr/>
            <p:nvPr/>
          </p:nvSpPr>
          <p:spPr>
            <a:xfrm>
              <a:off x="10536403"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p:cNvSpPr/>
            <p:nvPr/>
          </p:nvSpPr>
          <p:spPr>
            <a:xfrm>
              <a:off x="11139077"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4"/>
            <p:cNvSpPr/>
            <p:nvPr/>
          </p:nvSpPr>
          <p:spPr>
            <a:xfrm>
              <a:off x="11741751" y="0"/>
              <a:ext cx="29094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Nhóm 53"/>
          <p:cNvGrpSpPr/>
          <p:nvPr/>
        </p:nvGrpSpPr>
        <p:grpSpPr>
          <a:xfrm>
            <a:off x="-103951" y="618992"/>
            <a:ext cx="12096068" cy="6237164"/>
            <a:chOff x="-25578" y="5513622"/>
            <a:chExt cx="12096068" cy="6237164"/>
          </a:xfrm>
        </p:grpSpPr>
        <p:sp>
          <p:nvSpPr>
            <p:cNvPr id="72" name="Freeform: Shape 80"/>
            <p:cNvSpPr/>
            <p:nvPr/>
          </p:nvSpPr>
          <p:spPr>
            <a:xfrm>
              <a:off x="88118" y="5513622"/>
              <a:ext cx="11982372" cy="6237164"/>
            </a:xfrm>
            <a:custGeom>
              <a:avLst/>
              <a:gdLst>
                <a:gd name="connsiteX0" fmla="*/ 395392 w 11982372"/>
                <a:gd name="connsiteY0" fmla="*/ 0 h 6668510"/>
                <a:gd name="connsiteX1" fmla="*/ 2032000 w 11982372"/>
                <a:gd name="connsiteY1" fmla="*/ 0 h 6668510"/>
                <a:gd name="connsiteX2" fmla="*/ 2410696 w 11982372"/>
                <a:gd name="connsiteY2" fmla="*/ 378696 h 6668510"/>
                <a:gd name="connsiteX3" fmla="*/ 2410696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4536 w 11982372"/>
                <a:gd name="connsiteY11" fmla="*/ 681007 h 6668510"/>
                <a:gd name="connsiteX12" fmla="*/ 16696 w 11982372"/>
                <a:gd name="connsiteY12" fmla="*/ 677803 h 6668510"/>
                <a:gd name="connsiteX13" fmla="*/ 16696 w 11982372"/>
                <a:gd name="connsiteY13" fmla="*/ 378696 h 6668510"/>
                <a:gd name="connsiteX14" fmla="*/ 395392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395392" y="0"/>
                  </a:moveTo>
                  <a:lnTo>
                    <a:pt x="2032000" y="0"/>
                  </a:lnTo>
                  <a:cubicBezTo>
                    <a:pt x="2241148" y="0"/>
                    <a:pt x="2410696" y="169548"/>
                    <a:pt x="2410696" y="378696"/>
                  </a:cubicBezTo>
                  <a:lnTo>
                    <a:pt x="2410696"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727466"/>
                    <a:pt x="5176" y="703136"/>
                    <a:pt x="14536" y="681007"/>
                  </a:cubicBezTo>
                  <a:lnTo>
                    <a:pt x="16696" y="677803"/>
                  </a:lnTo>
                  <a:lnTo>
                    <a:pt x="16696" y="378696"/>
                  </a:lnTo>
                  <a:cubicBezTo>
                    <a:pt x="16696" y="169548"/>
                    <a:pt x="186244" y="0"/>
                    <a:pt x="395392" y="0"/>
                  </a:cubicBezTo>
                  <a:close/>
                </a:path>
              </a:pathLst>
            </a:custGeom>
            <a:solidFill>
              <a:schemeClr val="accent5">
                <a:lumMod val="60000"/>
                <a:lumOff val="4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53" name="Hộp Văn bản 52"/>
            <p:cNvSpPr txBox="1"/>
            <p:nvPr/>
          </p:nvSpPr>
          <p:spPr>
            <a:xfrm>
              <a:off x="-25578" y="5560507"/>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5.1</a:t>
              </a:r>
              <a:endParaRPr lang="en-GB" sz="2800">
                <a:ln>
                  <a:solidFill>
                    <a:schemeClr val="bg1"/>
                  </a:solidFill>
                </a:ln>
                <a:solidFill>
                  <a:srgbClr val="00B0F0"/>
                </a:solidFill>
                <a:latin typeface="iCiel Cadena" panose="02000503000000020004" pitchFamily="50" charset="-93"/>
              </a:endParaRPr>
            </a:p>
          </p:txBody>
        </p:sp>
      </p:grpSp>
      <p:sp>
        <p:nvSpPr>
          <p:cNvPr id="120" name="Hộp Văn bản 119"/>
          <p:cNvSpPr txBox="1"/>
          <p:nvPr/>
        </p:nvSpPr>
        <p:spPr>
          <a:xfrm>
            <a:off x="3872412" y="7319418"/>
            <a:ext cx="4447176" cy="523220"/>
          </a:xfrm>
          <a:prstGeom prst="rect">
            <a:avLst/>
          </a:prstGeom>
          <a:noFill/>
        </p:spPr>
        <p:txBody>
          <a:bodyPr wrap="square" rtlCol="0">
            <a:spAutoFit/>
          </a:bodyPr>
          <a:lstStyle/>
          <a:p>
            <a:pPr algn="ctr"/>
            <a:r>
              <a:rPr lang="en-US" sz="2800">
                <a:solidFill>
                  <a:schemeClr val="accent5">
                    <a:lumMod val="50000"/>
                  </a:schemeClr>
                </a:solidFill>
                <a:latin typeface="iCiel Cadena" panose="02000503000000020004" pitchFamily="50" charset="-93"/>
              </a:rPr>
              <a:t>GIA ĐÌNH BẤT ỔN</a:t>
            </a:r>
            <a:endParaRPr lang="en-GB" sz="2800">
              <a:solidFill>
                <a:schemeClr val="accent5">
                  <a:lumMod val="50000"/>
                </a:schemeClr>
              </a:solidFill>
              <a:latin typeface="iCiel Cadena" panose="02000503000000020004" pitchFamily="50" charset="-93"/>
            </a:endParaRPr>
          </a:p>
        </p:txBody>
      </p:sp>
      <p:sp>
        <p:nvSpPr>
          <p:cNvPr id="103" name="Rectangle: Rounded Corners 5"/>
          <p:cNvSpPr/>
          <p:nvPr/>
        </p:nvSpPr>
        <p:spPr>
          <a:xfrm>
            <a:off x="333818" y="1320020"/>
            <a:ext cx="11414486" cy="5273614"/>
          </a:xfrm>
          <a:prstGeom prst="roundRect">
            <a:avLst>
              <a:gd name="adj" fmla="val 7509"/>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70"/>
          <p:cNvSpPr txBox="1"/>
          <p:nvPr/>
        </p:nvSpPr>
        <p:spPr>
          <a:xfrm>
            <a:off x="1912836" y="1552751"/>
            <a:ext cx="8366328" cy="1200329"/>
          </a:xfrm>
          <a:prstGeom prst="rect">
            <a:avLst/>
          </a:prstGeom>
          <a:noFill/>
        </p:spPr>
        <p:txBody>
          <a:bodyPr wrap="square" rtlCol="0">
            <a:spAutoFit/>
          </a:bodyPr>
          <a:lstStyle/>
          <a:p>
            <a:pPr algn="ctr"/>
            <a:r>
              <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rPr>
              <a:t>Nội dung 1</a:t>
            </a:r>
            <a:endParaRPr lang="en-US" sz="7200">
              <a:ln>
                <a:solidFill>
                  <a:schemeClr val="bg1"/>
                </a:solidFill>
              </a:ln>
              <a:solidFill>
                <a:srgbClr val="00B0F0"/>
              </a:solidFill>
              <a:effectLst>
                <a:outerShdw blurRad="50800" dist="38100" dir="5400000" algn="t" rotWithShape="0">
                  <a:prstClr val="black">
                    <a:alpha val="40000"/>
                  </a:prstClr>
                </a:outerShdw>
              </a:effectLst>
              <a:latin typeface="Lobster" panose="00000500000000000000" pitchFamily="2" charset="-93"/>
            </a:endParaRPr>
          </a:p>
        </p:txBody>
      </p:sp>
      <p:sp>
        <p:nvSpPr>
          <p:cNvPr id="107" name="TextBox 72"/>
          <p:cNvSpPr txBox="1"/>
          <p:nvPr/>
        </p:nvSpPr>
        <p:spPr>
          <a:xfrm>
            <a:off x="823209" y="2957409"/>
            <a:ext cx="10545583" cy="2554545"/>
          </a:xfrm>
          <a:prstGeom prst="rect">
            <a:avLst/>
          </a:prstGeom>
          <a:noFill/>
        </p:spPr>
        <p:txBody>
          <a:bodyPr wrap="square" rtlCol="0">
            <a:spAutoFit/>
          </a:bodyPr>
          <a:lstStyle/>
          <a:p>
            <a:pPr algn="ctr"/>
            <a:r>
              <a:rPr lang="en-US" sz="3200">
                <a:latin typeface="iCiel Cadena" panose="02000503000000020004" pitchFamily="50" charset="-93"/>
              </a:rPr>
              <a:t>Text text text text text text text text text text text text text text text text text text text text text text text text text text text text text text text text text text text text text text text text text text text text text text text text text text text</a:t>
            </a:r>
            <a:endParaRPr lang="en-US" sz="3200">
              <a:latin typeface="iCiel Cadena" panose="02000503000000020004" pitchFamily="50" charset="-93"/>
            </a:endParaRPr>
          </a:p>
        </p:txBody>
      </p:sp>
      <p:grpSp>
        <p:nvGrpSpPr>
          <p:cNvPr id="55" name="Nhóm 54"/>
          <p:cNvGrpSpPr/>
          <p:nvPr/>
        </p:nvGrpSpPr>
        <p:grpSpPr>
          <a:xfrm>
            <a:off x="-22013" y="611574"/>
            <a:ext cx="11982372" cy="6237164"/>
            <a:chOff x="88118" y="8476743"/>
            <a:chExt cx="11982372" cy="6237164"/>
          </a:xfrm>
        </p:grpSpPr>
        <p:sp>
          <p:nvSpPr>
            <p:cNvPr id="73" name="Freeform: Shape 79"/>
            <p:cNvSpPr/>
            <p:nvPr/>
          </p:nvSpPr>
          <p:spPr>
            <a:xfrm>
              <a:off x="88118" y="8476743"/>
              <a:ext cx="11982372" cy="6237164"/>
            </a:xfrm>
            <a:custGeom>
              <a:avLst/>
              <a:gdLst>
                <a:gd name="connsiteX0" fmla="*/ 2788311 w 11982372"/>
                <a:gd name="connsiteY0" fmla="*/ 0 h 6668510"/>
                <a:gd name="connsiteX1" fmla="*/ 4424919 w 11982372"/>
                <a:gd name="connsiteY1" fmla="*/ 0 h 6668510"/>
                <a:gd name="connsiteX2" fmla="*/ 4803615 w 11982372"/>
                <a:gd name="connsiteY2" fmla="*/ 378696 h 6668510"/>
                <a:gd name="connsiteX3" fmla="*/ 4803615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2409615 w 11982372"/>
                <a:gd name="connsiteY12" fmla="*/ 568038 h 6668510"/>
                <a:gd name="connsiteX13" fmla="*/ 2409615 w 11982372"/>
                <a:gd name="connsiteY13" fmla="*/ 378696 h 6668510"/>
                <a:gd name="connsiteX14" fmla="*/ 278831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2788311" y="0"/>
                  </a:moveTo>
                  <a:lnTo>
                    <a:pt x="4424919" y="0"/>
                  </a:lnTo>
                  <a:cubicBezTo>
                    <a:pt x="4634068" y="0"/>
                    <a:pt x="4803615" y="169548"/>
                    <a:pt x="4803615" y="378696"/>
                  </a:cubicBezTo>
                  <a:lnTo>
                    <a:pt x="4803615"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2409615" y="568038"/>
                  </a:lnTo>
                  <a:lnTo>
                    <a:pt x="2409615" y="378696"/>
                  </a:lnTo>
                  <a:cubicBezTo>
                    <a:pt x="2409615" y="169548"/>
                    <a:pt x="2579163" y="0"/>
                    <a:pt x="2788311" y="0"/>
                  </a:cubicBezTo>
                  <a:close/>
                </a:path>
              </a:pathLst>
            </a:custGeom>
            <a:solidFill>
              <a:srgbClr val="BDD7EE"/>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79" name="Hộp Văn bản 78"/>
            <p:cNvSpPr txBox="1"/>
            <p:nvPr/>
          </p:nvSpPr>
          <p:spPr>
            <a:xfrm>
              <a:off x="2355204" y="8572702"/>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5.2</a:t>
              </a:r>
              <a:endParaRPr lang="en-GB" sz="2800">
                <a:ln>
                  <a:solidFill>
                    <a:schemeClr val="bg1"/>
                  </a:solidFill>
                </a:ln>
                <a:solidFill>
                  <a:srgbClr val="00B0F0"/>
                </a:solidFill>
                <a:latin typeface="iCiel Cadena" panose="02000503000000020004" pitchFamily="50" charset="-93"/>
              </a:endParaRPr>
            </a:p>
          </p:txBody>
        </p:sp>
      </p:grpSp>
      <p:pic>
        <p:nvPicPr>
          <p:cNvPr id="108" name="Picture 10"/>
          <p:cNvPicPr>
            <a:picLocks noChangeAspect="1"/>
          </p:cNvPicPr>
          <p:nvPr/>
        </p:nvPicPr>
        <p:blipFill>
          <a:blip r:embed="rId1"/>
          <a:stretch>
            <a:fillRect/>
          </a:stretch>
        </p:blipFill>
        <p:spPr>
          <a:xfrm>
            <a:off x="9909072" y="1479723"/>
            <a:ext cx="1558321" cy="1460926"/>
          </a:xfrm>
          <a:prstGeom prst="rect">
            <a:avLst/>
          </a:prstGeom>
        </p:spPr>
      </p:pic>
      <p:pic>
        <p:nvPicPr>
          <p:cNvPr id="64" name="Picture 86"/>
          <p:cNvPicPr>
            <a:picLocks noChangeAspect="1"/>
          </p:cNvPicPr>
          <p:nvPr/>
        </p:nvPicPr>
        <p:blipFill>
          <a:blip r:embed="rId2">
            <a:lum bright="70000" contrast="-70000"/>
          </a:blip>
          <a:stretch>
            <a:fillRect/>
          </a:stretch>
        </p:blipFill>
        <p:spPr>
          <a:xfrm flipH="1">
            <a:off x="10604493" y="1267292"/>
            <a:ext cx="1355744" cy="1485747"/>
          </a:xfrm>
          <a:prstGeom prst="rect">
            <a:avLst/>
          </a:prstGeom>
        </p:spPr>
      </p:pic>
      <p:sp>
        <p:nvSpPr>
          <p:cNvPr id="71" name="TextBox 46"/>
          <p:cNvSpPr txBox="1"/>
          <p:nvPr/>
        </p:nvSpPr>
        <p:spPr>
          <a:xfrm>
            <a:off x="32385" y="1229360"/>
            <a:ext cx="12215495" cy="568325"/>
          </a:xfrm>
          <a:prstGeom prst="rect">
            <a:avLst/>
          </a:prstGeom>
          <a:noFill/>
        </p:spPr>
        <p:txBody>
          <a:bodyPr wrap="square" rtlCol="0">
            <a:spAutoFit/>
            <a:scene3d>
              <a:camera prst="orthographicFront"/>
              <a:lightRig rig="threePt" dir="t"/>
            </a:scene3d>
          </a:bodyPr>
          <a:lstStyle/>
          <a:p>
            <a:pPr algn="ctr"/>
            <a:r>
              <a:rPr lang="en-US" sz="3100">
                <a:solidFill>
                  <a:schemeClr val="tx1"/>
                </a:solidFill>
                <a:effectLst>
                  <a:outerShdw blurRad="38100" dist="19050" dir="2700000" algn="tl" rotWithShape="0">
                    <a:schemeClr val="dk1">
                      <a:alpha val="40000"/>
                    </a:schemeClr>
                  </a:outerShdw>
                </a:effectLst>
                <a:latin typeface="Lobster" panose="00000500000000000000" pitchFamily="2" charset="-93"/>
              </a:rPr>
              <a:t>Hàm để tính TBN của các số chẵn, dương và chia hết 5 :</a:t>
            </a:r>
            <a:endParaRPr lang="en-US" sz="3100">
              <a:solidFill>
                <a:schemeClr val="tx1"/>
              </a:solidFill>
              <a:effectLst>
                <a:outerShdw blurRad="38100" dist="19050" dir="2700000" algn="tl" rotWithShape="0">
                  <a:schemeClr val="dk1">
                    <a:alpha val="40000"/>
                  </a:schemeClr>
                </a:outerShdw>
              </a:effectLst>
              <a:latin typeface="Lobster" panose="00000500000000000000" pitchFamily="2" charset="-93"/>
            </a:endParaRPr>
          </a:p>
        </p:txBody>
      </p:sp>
      <p:pic>
        <p:nvPicPr>
          <p:cNvPr id="83" name="Picture 2"/>
          <p:cNvPicPr>
            <a:picLocks noChangeAspect="1" noChangeArrowheads="1"/>
          </p:cNvPicPr>
          <p:nvPr/>
        </p:nvPicPr>
        <p:blipFill rotWithShape="1">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backgroundRemoval t="26064" b="73050" l="22518" r="76596">
                        <a14:foregroundMark x1="74468" y1="46099" x2="75709" y2="50709"/>
                        <a14:foregroundMark x1="39184" y1="72695" x2="50709" y2="71986"/>
                        <a14:foregroundMark x1="50709" y1="71986" x2="59752" y2="73050"/>
                        <a14:foregroundMark x1="75355" y1="59043" x2="76064" y2="60638"/>
                      </a14:backgroundRemoval>
                    </a14:imgEffect>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l="16248" t="20781" r="18085" b="21149"/>
          <a:stretch>
            <a:fillRect/>
          </a:stretch>
        </p:blipFill>
        <p:spPr bwMode="auto">
          <a:xfrm rot="2490003">
            <a:off x="10116411" y="4849230"/>
            <a:ext cx="1579360" cy="1396655"/>
          </a:xfrm>
          <a:prstGeom prst="rect">
            <a:avLst/>
          </a:prstGeom>
          <a:noFill/>
          <a:effectLst>
            <a:glow rad="50800">
              <a:schemeClr val="bg1">
                <a:alpha val="81000"/>
              </a:schemeClr>
            </a:glow>
            <a:outerShdw blurRad="50800" dist="38100" algn="l" rotWithShape="0">
              <a:srgbClr val="83B9D1">
                <a:alpha val="66000"/>
              </a:srgbClr>
            </a:outerShdw>
          </a:effectLst>
          <a:extLst>
            <a:ext uri="{909E8E84-426E-40DD-AFC4-6F175D3DCCD1}">
              <a14:hiddenFill xmlns:a14="http://schemas.microsoft.com/office/drawing/2010/main">
                <a:solidFill>
                  <a:srgbClr val="FFFFFF"/>
                </a:solidFill>
              </a14:hiddenFill>
            </a:ext>
          </a:extLst>
        </p:spPr>
      </p:pic>
      <p:grpSp>
        <p:nvGrpSpPr>
          <p:cNvPr id="56" name="Nhóm 55"/>
          <p:cNvGrpSpPr/>
          <p:nvPr/>
        </p:nvGrpSpPr>
        <p:grpSpPr>
          <a:xfrm>
            <a:off x="32455" y="6388647"/>
            <a:ext cx="11982372" cy="6237164"/>
            <a:chOff x="88118" y="11098070"/>
            <a:chExt cx="11982372" cy="6237164"/>
          </a:xfrm>
        </p:grpSpPr>
        <p:sp>
          <p:nvSpPr>
            <p:cNvPr id="74" name="Freeform: Shape 78"/>
            <p:cNvSpPr/>
            <p:nvPr/>
          </p:nvSpPr>
          <p:spPr>
            <a:xfrm>
              <a:off x="88118" y="11098070"/>
              <a:ext cx="11982372" cy="6237164"/>
            </a:xfrm>
            <a:custGeom>
              <a:avLst/>
              <a:gdLst>
                <a:gd name="connsiteX0" fmla="*/ 5181231 w 11982372"/>
                <a:gd name="connsiteY0" fmla="*/ 0 h 6668510"/>
                <a:gd name="connsiteX1" fmla="*/ 6817838 w 11982372"/>
                <a:gd name="connsiteY1" fmla="*/ 0 h 6668510"/>
                <a:gd name="connsiteX2" fmla="*/ 7196534 w 11982372"/>
                <a:gd name="connsiteY2" fmla="*/ 378696 h 6668510"/>
                <a:gd name="connsiteX3" fmla="*/ 7196534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4802534 w 11982372"/>
                <a:gd name="connsiteY12" fmla="*/ 568038 h 6668510"/>
                <a:gd name="connsiteX13" fmla="*/ 4802534 w 11982372"/>
                <a:gd name="connsiteY13" fmla="*/ 378696 h 6668510"/>
                <a:gd name="connsiteX14" fmla="*/ 5181231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5181231" y="0"/>
                  </a:moveTo>
                  <a:lnTo>
                    <a:pt x="6817838" y="0"/>
                  </a:lnTo>
                  <a:cubicBezTo>
                    <a:pt x="7026986" y="0"/>
                    <a:pt x="7196534" y="169548"/>
                    <a:pt x="7196534" y="378696"/>
                  </a:cubicBezTo>
                  <a:lnTo>
                    <a:pt x="7196534"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4802534" y="568038"/>
                  </a:lnTo>
                  <a:lnTo>
                    <a:pt x="4802534" y="378696"/>
                  </a:lnTo>
                  <a:cubicBezTo>
                    <a:pt x="4802534" y="169548"/>
                    <a:pt x="4972082" y="0"/>
                    <a:pt x="5181231" y="0"/>
                  </a:cubicBezTo>
                  <a:close/>
                </a:path>
              </a:pathLst>
            </a:cu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0" name="Hộp Văn bản 79"/>
            <p:cNvSpPr txBox="1"/>
            <p:nvPr/>
          </p:nvSpPr>
          <p:spPr>
            <a:xfrm>
              <a:off x="4766715" y="11190981"/>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5.3</a:t>
              </a:r>
              <a:endParaRPr lang="en-GB" sz="2800">
                <a:ln>
                  <a:solidFill>
                    <a:schemeClr val="bg1"/>
                  </a:solidFill>
                </a:ln>
                <a:solidFill>
                  <a:srgbClr val="00B0F0"/>
                </a:solidFill>
                <a:latin typeface="iCiel Cadena" panose="02000503000000020004" pitchFamily="50" charset="-93"/>
              </a:endParaRPr>
            </a:p>
          </p:txBody>
        </p:sp>
      </p:grpSp>
      <p:grpSp>
        <p:nvGrpSpPr>
          <p:cNvPr id="57" name="Nhóm 56"/>
          <p:cNvGrpSpPr/>
          <p:nvPr/>
        </p:nvGrpSpPr>
        <p:grpSpPr>
          <a:xfrm>
            <a:off x="88118" y="6404968"/>
            <a:ext cx="11982372" cy="6237164"/>
            <a:chOff x="88118" y="14071559"/>
            <a:chExt cx="11982372" cy="6237164"/>
          </a:xfrm>
        </p:grpSpPr>
        <p:sp>
          <p:nvSpPr>
            <p:cNvPr id="75" name="Freeform: Shape 77"/>
            <p:cNvSpPr/>
            <p:nvPr/>
          </p:nvSpPr>
          <p:spPr>
            <a:xfrm>
              <a:off x="88118" y="14071559"/>
              <a:ext cx="11982372" cy="6237164"/>
            </a:xfrm>
            <a:custGeom>
              <a:avLst/>
              <a:gdLst>
                <a:gd name="connsiteX0" fmla="*/ 7574149 w 11982372"/>
                <a:gd name="connsiteY0" fmla="*/ 0 h 6668510"/>
                <a:gd name="connsiteX1" fmla="*/ 9210757 w 11982372"/>
                <a:gd name="connsiteY1" fmla="*/ 0 h 6668510"/>
                <a:gd name="connsiteX2" fmla="*/ 9589453 w 11982372"/>
                <a:gd name="connsiteY2" fmla="*/ 378696 h 6668510"/>
                <a:gd name="connsiteX3" fmla="*/ 9589453 w 11982372"/>
                <a:gd name="connsiteY3" fmla="*/ 568038 h 6668510"/>
                <a:gd name="connsiteX4" fmla="*/ 11797406 w 11982372"/>
                <a:gd name="connsiteY4" fmla="*/ 568038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7195453 w 11982372"/>
                <a:gd name="connsiteY12" fmla="*/ 568038 h 6668510"/>
                <a:gd name="connsiteX13" fmla="*/ 7195453 w 11982372"/>
                <a:gd name="connsiteY13" fmla="*/ 378696 h 6668510"/>
                <a:gd name="connsiteX14" fmla="*/ 7574149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7574149" y="0"/>
                  </a:moveTo>
                  <a:lnTo>
                    <a:pt x="9210757" y="0"/>
                  </a:lnTo>
                  <a:cubicBezTo>
                    <a:pt x="9419905" y="0"/>
                    <a:pt x="9589453" y="169548"/>
                    <a:pt x="9589453" y="378696"/>
                  </a:cubicBezTo>
                  <a:lnTo>
                    <a:pt x="9589453" y="568038"/>
                  </a:lnTo>
                  <a:lnTo>
                    <a:pt x="11797406" y="568038"/>
                  </a:lnTo>
                  <a:cubicBezTo>
                    <a:pt x="11899560" y="568038"/>
                    <a:pt x="11982372" y="650850"/>
                    <a:pt x="11982372" y="753004"/>
                  </a:cubicBez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7195453" y="568038"/>
                  </a:lnTo>
                  <a:lnTo>
                    <a:pt x="7195453" y="378696"/>
                  </a:lnTo>
                  <a:cubicBezTo>
                    <a:pt x="7195453" y="169548"/>
                    <a:pt x="7365001" y="0"/>
                    <a:pt x="7574149" y="0"/>
                  </a:cubicBezTo>
                  <a:close/>
                </a:path>
              </a:pathLst>
            </a:custGeom>
            <a:solidFill>
              <a:srgbClr val="81B2D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1" name="Hộp Văn bản 80"/>
            <p:cNvSpPr txBox="1"/>
            <p:nvPr/>
          </p:nvSpPr>
          <p:spPr>
            <a:xfrm>
              <a:off x="7108792" y="14152304"/>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5.4</a:t>
              </a:r>
              <a:endParaRPr lang="en-GB" sz="2800">
                <a:ln>
                  <a:solidFill>
                    <a:schemeClr val="bg1"/>
                  </a:solidFill>
                </a:ln>
                <a:solidFill>
                  <a:srgbClr val="00B0F0"/>
                </a:solidFill>
                <a:latin typeface="iCiel Cadena" panose="02000503000000020004" pitchFamily="50" charset="-93"/>
              </a:endParaRPr>
            </a:p>
          </p:txBody>
        </p:sp>
      </p:grpSp>
      <p:grpSp>
        <p:nvGrpSpPr>
          <p:cNvPr id="58" name="Nhóm 57"/>
          <p:cNvGrpSpPr/>
          <p:nvPr/>
        </p:nvGrpSpPr>
        <p:grpSpPr>
          <a:xfrm>
            <a:off x="179826" y="6396808"/>
            <a:ext cx="12106309" cy="6237164"/>
            <a:chOff x="-135709" y="20308723"/>
            <a:chExt cx="12106309" cy="6237164"/>
          </a:xfrm>
        </p:grpSpPr>
        <p:sp>
          <p:nvSpPr>
            <p:cNvPr id="76" name="Freeform: Shape 75"/>
            <p:cNvSpPr/>
            <p:nvPr/>
          </p:nvSpPr>
          <p:spPr>
            <a:xfrm>
              <a:off x="-135709" y="20308723"/>
              <a:ext cx="11982372" cy="6237164"/>
            </a:xfrm>
            <a:custGeom>
              <a:avLst/>
              <a:gdLst>
                <a:gd name="connsiteX0" fmla="*/ 9967068 w 11982372"/>
                <a:gd name="connsiteY0" fmla="*/ 0 h 6668510"/>
                <a:gd name="connsiteX1" fmla="*/ 11603676 w 11982372"/>
                <a:gd name="connsiteY1" fmla="*/ 0 h 6668510"/>
                <a:gd name="connsiteX2" fmla="*/ 11982372 w 11982372"/>
                <a:gd name="connsiteY2" fmla="*/ 378696 h 6668510"/>
                <a:gd name="connsiteX3" fmla="*/ 11982372 w 11982372"/>
                <a:gd name="connsiteY3" fmla="*/ 687364 h 6668510"/>
                <a:gd name="connsiteX4" fmla="*/ 11977959 w 11982372"/>
                <a:gd name="connsiteY4" fmla="*/ 731144 h 6668510"/>
                <a:gd name="connsiteX5" fmla="*/ 11982372 w 11982372"/>
                <a:gd name="connsiteY5" fmla="*/ 753004 h 6668510"/>
                <a:gd name="connsiteX6" fmla="*/ 11982372 w 11982372"/>
                <a:gd name="connsiteY6" fmla="*/ 6483544 h 6668510"/>
                <a:gd name="connsiteX7" fmla="*/ 11797406 w 11982372"/>
                <a:gd name="connsiteY7" fmla="*/ 6668510 h 6668510"/>
                <a:gd name="connsiteX8" fmla="*/ 184966 w 11982372"/>
                <a:gd name="connsiteY8" fmla="*/ 6668510 h 6668510"/>
                <a:gd name="connsiteX9" fmla="*/ 0 w 11982372"/>
                <a:gd name="connsiteY9" fmla="*/ 6483544 h 6668510"/>
                <a:gd name="connsiteX10" fmla="*/ 0 w 11982372"/>
                <a:gd name="connsiteY10" fmla="*/ 753004 h 6668510"/>
                <a:gd name="connsiteX11" fmla="*/ 184966 w 11982372"/>
                <a:gd name="connsiteY11" fmla="*/ 568038 h 6668510"/>
                <a:gd name="connsiteX12" fmla="*/ 9588372 w 11982372"/>
                <a:gd name="connsiteY12" fmla="*/ 568038 h 6668510"/>
                <a:gd name="connsiteX13" fmla="*/ 9588372 w 11982372"/>
                <a:gd name="connsiteY13" fmla="*/ 378696 h 6668510"/>
                <a:gd name="connsiteX14" fmla="*/ 9967068 w 11982372"/>
                <a:gd name="connsiteY14" fmla="*/ 0 h 66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2372" h="6668510">
                  <a:moveTo>
                    <a:pt x="9967068" y="0"/>
                  </a:moveTo>
                  <a:lnTo>
                    <a:pt x="11603676" y="0"/>
                  </a:lnTo>
                  <a:cubicBezTo>
                    <a:pt x="11812824" y="0"/>
                    <a:pt x="11982372" y="169548"/>
                    <a:pt x="11982372" y="378696"/>
                  </a:cubicBezTo>
                  <a:lnTo>
                    <a:pt x="11982372" y="687364"/>
                  </a:lnTo>
                  <a:lnTo>
                    <a:pt x="11977959" y="731144"/>
                  </a:lnTo>
                  <a:lnTo>
                    <a:pt x="11982372" y="753004"/>
                  </a:lnTo>
                  <a:lnTo>
                    <a:pt x="11982372" y="6483544"/>
                  </a:lnTo>
                  <a:cubicBezTo>
                    <a:pt x="11982372" y="6585698"/>
                    <a:pt x="11899560" y="6668510"/>
                    <a:pt x="11797406" y="6668510"/>
                  </a:cubicBezTo>
                  <a:lnTo>
                    <a:pt x="184966" y="6668510"/>
                  </a:lnTo>
                  <a:cubicBezTo>
                    <a:pt x="82812" y="6668510"/>
                    <a:pt x="0" y="6585698"/>
                    <a:pt x="0" y="6483544"/>
                  </a:cubicBezTo>
                  <a:lnTo>
                    <a:pt x="0" y="753004"/>
                  </a:lnTo>
                  <a:cubicBezTo>
                    <a:pt x="0" y="650850"/>
                    <a:pt x="82812" y="568038"/>
                    <a:pt x="184966" y="568038"/>
                  </a:cubicBezTo>
                  <a:lnTo>
                    <a:pt x="9588372" y="568038"/>
                  </a:lnTo>
                  <a:lnTo>
                    <a:pt x="9588372" y="378696"/>
                  </a:lnTo>
                  <a:cubicBezTo>
                    <a:pt x="9588372" y="169548"/>
                    <a:pt x="9757920" y="0"/>
                    <a:pt x="9967068" y="0"/>
                  </a:cubicBezTo>
                  <a:close/>
                </a:path>
              </a:pathLst>
            </a:custGeom>
            <a:solidFill>
              <a:srgbClr val="6598F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63500" sx="102000" sy="102000" algn="ctr" rotWithShape="0">
                    <a:prstClr val="black">
                      <a:alpha val="40000"/>
                    </a:prstClr>
                  </a:outerShdw>
                </a:effectLst>
              </a:endParaRPr>
            </a:p>
          </p:txBody>
        </p:sp>
        <p:sp>
          <p:nvSpPr>
            <p:cNvPr id="85" name="Hộp Văn bản 84"/>
            <p:cNvSpPr txBox="1"/>
            <p:nvPr/>
          </p:nvSpPr>
          <p:spPr>
            <a:xfrm>
              <a:off x="9312030" y="20439646"/>
              <a:ext cx="2658570" cy="521970"/>
            </a:xfrm>
            <a:prstGeom prst="rect">
              <a:avLst/>
            </a:prstGeom>
            <a:noFill/>
          </p:spPr>
          <p:txBody>
            <a:bodyPr wrap="square" rtlCol="0">
              <a:spAutoFit/>
            </a:bodyPr>
            <a:lstStyle/>
            <a:p>
              <a:pPr algn="ctr"/>
              <a:r>
                <a:rPr lang="en-US" sz="2800">
                  <a:ln>
                    <a:solidFill>
                      <a:schemeClr val="bg1"/>
                    </a:solidFill>
                  </a:ln>
                  <a:solidFill>
                    <a:srgbClr val="00B0F0"/>
                  </a:solidFill>
                  <a:latin typeface="iCiel Cadena" panose="02000503000000020004" pitchFamily="50" charset="-93"/>
                </a:rPr>
                <a:t>5.5</a:t>
              </a:r>
              <a:endParaRPr lang="en-GB" sz="2800">
                <a:ln>
                  <a:solidFill>
                    <a:schemeClr val="bg1"/>
                  </a:solidFill>
                </a:ln>
                <a:solidFill>
                  <a:srgbClr val="00B0F0"/>
                </a:solidFill>
                <a:latin typeface="iCiel Cadena" panose="02000503000000020004" pitchFamily="50" charset="-93"/>
              </a:endParaRPr>
            </a:p>
          </p:txBody>
        </p:sp>
      </p:grpSp>
      <p:pic>
        <p:nvPicPr>
          <p:cNvPr id="84"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729822">
            <a:off x="-146021" y="12355864"/>
            <a:ext cx="1400352" cy="1014518"/>
          </a:xfrm>
          <a:prstGeom prst="rect">
            <a:avLst/>
          </a:prstGeom>
        </p:spPr>
      </p:pic>
      <p:pic>
        <p:nvPicPr>
          <p:cNvPr id="86" name="Picture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102127">
            <a:off x="10756817" y="13380976"/>
            <a:ext cx="991678" cy="908888"/>
          </a:xfrm>
          <a:prstGeom prst="rect">
            <a:avLst/>
          </a:prstGeom>
        </p:spPr>
      </p:pic>
      <p:sp>
        <p:nvSpPr>
          <p:cNvPr id="87" name="Forma libre: forma 5"/>
          <p:cNvSpPr/>
          <p:nvPr/>
        </p:nvSpPr>
        <p:spPr>
          <a:xfrm rot="1537048">
            <a:off x="8484183" y="16234050"/>
            <a:ext cx="6304600" cy="634956"/>
          </a:xfrm>
          <a:custGeom>
            <a:avLst/>
            <a:gdLst>
              <a:gd name="connsiteX0" fmla="*/ 0 w 6304600"/>
              <a:gd name="connsiteY0" fmla="*/ 0 h 634956"/>
              <a:gd name="connsiteX1" fmla="*/ 397923 w 6304600"/>
              <a:gd name="connsiteY1" fmla="*/ 489809 h 634956"/>
              <a:gd name="connsiteX2" fmla="*/ 1106723 w 6304600"/>
              <a:gd name="connsiteY2" fmla="*/ 609762 h 634956"/>
              <a:gd name="connsiteX3" fmla="*/ 2785463 w 6304600"/>
              <a:gd name="connsiteY3" fmla="*/ 219914 h 634956"/>
              <a:gd name="connsiteX4" fmla="*/ 3767837 w 6304600"/>
              <a:gd name="connsiteY4" fmla="*/ 79968 h 634956"/>
              <a:gd name="connsiteX5" fmla="*/ 4886997 w 6304600"/>
              <a:gd name="connsiteY5" fmla="*/ 479812 h 634956"/>
              <a:gd name="connsiteX6" fmla="*/ 5359531 w 6304600"/>
              <a:gd name="connsiteY6" fmla="*/ 629754 h 634956"/>
              <a:gd name="connsiteX7" fmla="*/ 5956416 w 6304600"/>
              <a:gd name="connsiteY7" fmla="*/ 569777 h 634956"/>
              <a:gd name="connsiteX8" fmla="*/ 6304600 w 6304600"/>
              <a:gd name="connsiteY8" fmla="*/ 279890 h 63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4600" h="634956" extrusionOk="0">
                <a:moveTo>
                  <a:pt x="0" y="0"/>
                </a:moveTo>
                <a:cubicBezTo>
                  <a:pt x="93728" y="216909"/>
                  <a:pt x="209739" y="386642"/>
                  <a:pt x="397923" y="489809"/>
                </a:cubicBezTo>
                <a:cubicBezTo>
                  <a:pt x="593209" y="589837"/>
                  <a:pt x="697010" y="676217"/>
                  <a:pt x="1106723" y="609762"/>
                </a:cubicBezTo>
                <a:cubicBezTo>
                  <a:pt x="1464264" y="578276"/>
                  <a:pt x="2312739" y="342749"/>
                  <a:pt x="2785463" y="219914"/>
                </a:cubicBezTo>
                <a:cubicBezTo>
                  <a:pt x="3249707" y="118203"/>
                  <a:pt x="3388701" y="43277"/>
                  <a:pt x="3767837" y="79968"/>
                </a:cubicBezTo>
                <a:cubicBezTo>
                  <a:pt x="4156967" y="86336"/>
                  <a:pt x="4654124" y="390321"/>
                  <a:pt x="4886997" y="479812"/>
                </a:cubicBezTo>
                <a:cubicBezTo>
                  <a:pt x="5156343" y="578389"/>
                  <a:pt x="5176283" y="614652"/>
                  <a:pt x="5359531" y="629754"/>
                </a:cubicBezTo>
                <a:cubicBezTo>
                  <a:pt x="5554223" y="647135"/>
                  <a:pt x="5783831" y="621209"/>
                  <a:pt x="5956416" y="569777"/>
                </a:cubicBezTo>
                <a:cubicBezTo>
                  <a:pt x="6111888" y="512076"/>
                  <a:pt x="6222979" y="377086"/>
                  <a:pt x="6304600" y="279890"/>
                </a:cubicBezTo>
              </a:path>
            </a:pathLst>
          </a:custGeom>
          <a:noFill/>
          <a:ln w="57150">
            <a:solidFill>
              <a:schemeClr val="accent5">
                <a:lumMod val="20000"/>
                <a:lumOff val="80000"/>
              </a:schemeClr>
            </a:solidFill>
            <a:prstDash val="dash"/>
          </a:ln>
          <a:effectLst>
            <a:outerShdw blurRad="50800" dist="88900" dir="3960000" sx="99000" sy="99000" algn="tl" rotWithShape="0">
              <a:srgbClr val="774F2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accent5">
                    <a:lumMod val="20000"/>
                    <a:lumOff val="80000"/>
                  </a:schemeClr>
                </a:solidFill>
              </a:ln>
            </a:endParaRPr>
          </a:p>
        </p:txBody>
      </p:sp>
      <p:sp>
        <p:nvSpPr>
          <p:cNvPr id="88" name="TextBox 46"/>
          <p:cNvSpPr txBox="1"/>
          <p:nvPr/>
        </p:nvSpPr>
        <p:spPr>
          <a:xfrm>
            <a:off x="-1732915" y="13479780"/>
            <a:ext cx="15807055" cy="645160"/>
          </a:xfrm>
          <a:prstGeom prst="rect">
            <a:avLst/>
          </a:prstGeom>
          <a:noFill/>
        </p:spPr>
        <p:txBody>
          <a:bodyPr wrap="square" rtlCol="0">
            <a:spAutoFit/>
          </a:bodyPr>
          <a:lstStyle/>
          <a:p>
            <a:pPr algn="ctr"/>
            <a:r>
              <a:rPr lang="en-US" sz="3600">
                <a:effectLst>
                  <a:outerShdw blurRad="38100" dist="19050" dir="2700000" algn="tl" rotWithShape="0">
                    <a:schemeClr val="dk1">
                      <a:alpha val="40000"/>
                    </a:schemeClr>
                  </a:outerShdw>
                </a:effectLst>
                <a:latin typeface="Lobster" panose="00000500000000000000" pitchFamily="2" charset="-93"/>
                <a:sym typeface="+mn-ea"/>
              </a:rPr>
              <a:t>Sắp xếp danh sách theo thứ tự tăng dần :</a:t>
            </a:r>
            <a:endParaRPr lang="en-US" sz="3600">
              <a:ln>
                <a:solidFill>
                  <a:schemeClr val="accent5">
                    <a:lumMod val="50000"/>
                  </a:schemeClr>
                </a:solidFill>
              </a:ln>
              <a:solidFill>
                <a:schemeClr val="accent5">
                  <a:lumMod val="20000"/>
                  <a:lumOff val="80000"/>
                </a:schemeClr>
              </a:solidFill>
              <a:effectLst>
                <a:outerShdw blurRad="50800" dist="38100" dir="5400000" algn="t" rotWithShape="0">
                  <a:prstClr val="black">
                    <a:alpha val="40000"/>
                  </a:prstClr>
                </a:outerShdw>
              </a:effectLst>
              <a:latin typeface="Lobster" panose="00000500000000000000" pitchFamily="2" charset="-93"/>
            </a:endParaRPr>
          </a:p>
        </p:txBody>
      </p:sp>
      <p:pic>
        <p:nvPicPr>
          <p:cNvPr id="89" name="Gráfico 3" descr="Enviar contorno"/>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92769">
            <a:off x="380317" y="13458562"/>
            <a:ext cx="1153669" cy="1153669"/>
          </a:xfrm>
          <a:prstGeom prst="rect">
            <a:avLst/>
          </a:prstGeom>
        </p:spPr>
      </p:pic>
      <p:pic>
        <p:nvPicPr>
          <p:cNvPr id="90" name="Gráfico 4" descr="Enviar contorno"/>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555694" flipV="1">
            <a:off x="11759831" y="13078563"/>
            <a:ext cx="1052610" cy="1052610"/>
          </a:xfrm>
          <a:prstGeom prst="rect">
            <a:avLst/>
          </a:prstGeom>
        </p:spPr>
      </p:pic>
      <p:sp>
        <p:nvSpPr>
          <p:cNvPr id="3" name="TextBox 55"/>
          <p:cNvSpPr txBox="1"/>
          <p:nvPr/>
        </p:nvSpPr>
        <p:spPr>
          <a:xfrm>
            <a:off x="371475" y="1958340"/>
            <a:ext cx="11184255" cy="4523105"/>
          </a:xfrm>
          <a:prstGeom prst="rect">
            <a:avLst/>
          </a:prstGeom>
          <a:noFill/>
        </p:spPr>
        <p:txBody>
          <a:bodyPr wrap="square" rtlCol="0">
            <a:spAutoFit/>
          </a:bodyPr>
          <a:lstStyle/>
          <a:p>
            <a:pPr algn="just"/>
            <a:r>
              <a:rPr lang="en-US" sz="2400" dirty="0">
                <a:solidFill>
                  <a:schemeClr val="bg1"/>
                </a:solidFill>
                <a:latin typeface="Lobster" charset="0"/>
                <a:cs typeface="Lobster" charset="0"/>
              </a:rPr>
              <a:t>- Bắt đầu bằng việc khởi tạo một biến tong =  0 và một biến dem = 0.</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Sử dụng một vòng lặp vô hạn (điều kiện là `while (current không phải là NULL)`) .</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Trong vòng lặp này ta sẽ đưa current vào hàm if để kiểm tra current cho chia hết cho 2, 5 không và lớn hơn 0 hay không.</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Nếu đúng 3 điều kiện trên thì đem current cộng vào biến tong và tăng biến dem lên 1.</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Sau khi xong. Ta sẽ next sang bằng cách current = current-&gt;next.</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Chạy khi nào đến current = NULL thì thoát khỏi vòng lặp.</a:t>
            </a:r>
            <a:endParaRPr lang="en-US" sz="2400" dirty="0">
              <a:solidFill>
                <a:schemeClr val="bg1"/>
              </a:solidFill>
              <a:latin typeface="Lobster" charset="0"/>
              <a:cs typeface="Lobster" charset="0"/>
            </a:endParaRPr>
          </a:p>
          <a:p>
            <a:pPr algn="just"/>
            <a:r>
              <a:rPr lang="en-US" sz="2400" dirty="0">
                <a:solidFill>
                  <a:schemeClr val="bg1"/>
                </a:solidFill>
                <a:latin typeface="Lobster" charset="0"/>
                <a:cs typeface="Lobster" charset="0"/>
              </a:rPr>
              <a:t>- Sau khi hết vòng lặp ta đem tong/dem. Và in ra màn hình thông báo “Giá trị vừa tính được : ”. Nếu không thông báo ra màn hình “Không có số phù hợp”.</a:t>
            </a:r>
            <a:endParaRPr lang="en-US" sz="2400" dirty="0">
              <a:solidFill>
                <a:schemeClr val="bg1"/>
              </a:solidFill>
              <a:latin typeface="Lobster" charset="0"/>
              <a:cs typeface="Lobster"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ạch điện">
  <a:themeElements>
    <a:clrScheme name="Mạch điện">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Mạch điện">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ạch điện">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TM04033919[[fn=Vòng tròn]]</Template>
  <TotalTime>0</TotalTime>
  <Words>16017</Words>
  <Application>WPS Presentation</Application>
  <PresentationFormat>Màn hình rộng</PresentationFormat>
  <Paragraphs>419</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Trebuchet MS</vt:lpstr>
      <vt:lpstr>Lobster</vt:lpstr>
      <vt:lpstr>Segoe Print</vt:lpstr>
      <vt:lpstr>iCiel Cadena</vt:lpstr>
      <vt:lpstr>Corbel</vt:lpstr>
      <vt:lpstr>Lobster</vt:lpstr>
      <vt:lpstr>Microsoft YaHei</vt:lpstr>
      <vt:lpstr>Arial Unicode MS</vt:lpstr>
      <vt:lpstr>Times New Roman</vt:lpstr>
      <vt:lpstr>Tw Cen MT</vt:lpstr>
      <vt:lpstr>Calibri</vt:lpstr>
      <vt:lpstr>Mạch điện</vt:lpstr>
      <vt:lpstr>BÀI TẬP LỚN MÔN: CẤU TRÚC DỮ LIỆU VÀ GIẢI THUẬT</vt:lpstr>
      <vt:lpstr>PowerPoint 演示文稿</vt:lpstr>
      <vt:lpstr>PowerPoint 演示文稿</vt:lpstr>
      <vt:lpstr>PowerPoint 演示文稿</vt:lpstr>
      <vt:lpstr>Chương 1: tổng quan đề tài</vt:lpstr>
      <vt:lpstr>Chương 2: thuật Toán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Kết quả đạt được: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 Nguyễn</dc:creator>
  <cp:lastModifiedBy>Admin</cp:lastModifiedBy>
  <cp:revision>11</cp:revision>
  <dcterms:created xsi:type="dcterms:W3CDTF">2022-06-27T01:39:00Z</dcterms:created>
  <dcterms:modified xsi:type="dcterms:W3CDTF">2023-09-30T02:27:18Z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F6F02A2E54D04C78BB2A55CBC16DEA26_12</vt:lpwstr>
  </property>
  <property fmtid="{D5CDD505-2E9C-101B-9397-08002B2CF9AE}" pid="3" name="KSOProductBuildVer">
    <vt:lpwstr>1033-12.2.0.13215</vt:lpwstr>
  </property>
</Properties>
</file>